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850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f5be8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5f5be8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5663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a6213f5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da6213f5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0874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0c6443e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a0c6443e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22575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a6213f5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da6213f5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3802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0e7e40e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d0e7e40e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0225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baeb7b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cbaeb7b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280536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a6213f5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da6213f5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871832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0c6443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a0c6443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48547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0e7e40e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d0e7e40e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3698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bbb842b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dbbb842b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369629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0c6443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a0c6443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6547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0c644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3a0c6443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12497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a6213f5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3da6213f5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8423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0c6443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a0c6443e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28175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148cba6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d148cba6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49954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f5adc5e0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df5adc5e0_2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93883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5adc5e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df5adc5e0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100"/>
              <a:t>HR Manager at TrustYou, Tech Recruiter, 3.5 years experience in interviewing, also interview trainer</a:t>
            </a: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2463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7a30cf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a7a30cf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9519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a832db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da832db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100"/>
              <a:t>A tech test somewhere inbetween</a:t>
            </a: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0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f5adc5e0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df5adc5e0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4366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081b72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c081b72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68219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081b72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c081b72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6897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a6213f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a6213f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97060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23663"/>
            <a:ext cx="5216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83150" y="1194516"/>
            <a:ext cx="6999000" cy="3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216821" y="4323663"/>
            <a:ext cx="7218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938435" y="4323663"/>
            <a:ext cx="7218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660224" y="4323663"/>
            <a:ext cx="7218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 descr="trustyou-logo-s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3150" y="311120"/>
            <a:ext cx="2015581" cy="2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4604" y="4425775"/>
            <a:ext cx="6999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1831425" y="6053950"/>
            <a:ext cx="6999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 i="1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3498DB"/>
              </a:buClr>
              <a:buSzPts val="3000"/>
              <a:buFont typeface="Lato"/>
              <a:buNone/>
              <a:defRPr sz="1400">
                <a:solidFill>
                  <a:srgbClr val="3498DB"/>
                </a:solidFill>
              </a:defRPr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◆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◇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◈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◌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6461996" y="6755100"/>
            <a:ext cx="8940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7355850" y="6755100"/>
            <a:ext cx="8940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6755100"/>
            <a:ext cx="6461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8249917" y="6755100"/>
            <a:ext cx="8940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4" name="Google Shape;94;p11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18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◈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◌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219455" y="1600200"/>
            <a:ext cx="3136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18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◈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◌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461996" y="6755100"/>
            <a:ext cx="8940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355850" y="6755100"/>
            <a:ext cx="8940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6755100"/>
            <a:ext cx="6461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8249917" y="6755100"/>
            <a:ext cx="8940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27" name="Google Shape;27;p3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6461996" y="6755100"/>
            <a:ext cx="8940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355850" y="6755100"/>
            <a:ext cx="8940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6755100"/>
            <a:ext cx="6461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8249917" y="6755100"/>
            <a:ext cx="8940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34" name="Google Shape;34;p4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047703" y="5323800"/>
            <a:ext cx="30477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6096270" y="5323800"/>
            <a:ext cx="30477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43" name="Google Shape;43;p5" descr="icon-white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◈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◌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9pPr>
          </a:lstStyle>
          <a:p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Arial"/>
              <a:buNone/>
            </a:pPr>
            <a:r>
              <a:rPr lang="en" sz="9600" b="1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7434176" y="2132900"/>
            <a:ext cx="17103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1710424" y="2132900"/>
            <a:ext cx="17103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2" name="Google Shape;52;p6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◈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◌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6461996" y="6755100"/>
            <a:ext cx="8940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7355850" y="6755100"/>
            <a:ext cx="8940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6755100"/>
            <a:ext cx="6461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8249917" y="6755100"/>
            <a:ext cx="8940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61" name="Google Shape;61;p7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rgbClr val="3498DB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3047703" y="6755100"/>
            <a:ext cx="30477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6096270" y="6755100"/>
            <a:ext cx="30477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" y="6755100"/>
            <a:ext cx="30477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67" name="Google Shape;67;p8" descr="icon-white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6461996" y="6755100"/>
            <a:ext cx="8940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7355850" y="6755100"/>
            <a:ext cx="8940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0" y="6755100"/>
            <a:ext cx="6461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8249917" y="6755100"/>
            <a:ext cx="8940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◈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3386403" y="1600200"/>
            <a:ext cx="23712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◈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3"/>
          </p:nvPr>
        </p:nvSpPr>
        <p:spPr>
          <a:xfrm>
            <a:off x="5879100" y="1600200"/>
            <a:ext cx="23712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◈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78" name="Google Shape;78;p9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6461996" y="6755100"/>
            <a:ext cx="894000" cy="102900"/>
          </a:xfrm>
          <a:prstGeom prst="rect">
            <a:avLst/>
          </a:prstGeom>
          <a:solidFill>
            <a:srgbClr val="F06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355850" y="6755100"/>
            <a:ext cx="894000" cy="102900"/>
          </a:xfrm>
          <a:prstGeom prst="rect">
            <a:avLst/>
          </a:prstGeom>
          <a:solidFill>
            <a:srgbClr val="FFA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0" y="6755100"/>
            <a:ext cx="6461700" cy="102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8249917" y="6755100"/>
            <a:ext cx="894000" cy="102900"/>
          </a:xfrm>
          <a:prstGeom prst="rect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86" name="Google Shape;86;p10" descr="icon-sm.png"/>
          <p:cNvPicPr preferRelativeResize="0"/>
          <p:nvPr/>
        </p:nvPicPr>
        <p:blipFill rotWithShape="1">
          <a:blip r:embed="rId2">
            <a:alphaModFix/>
          </a:blip>
          <a:srcRect t="268" b="268"/>
          <a:stretch/>
        </p:blipFill>
        <p:spPr>
          <a:xfrm>
            <a:off x="8489113" y="278325"/>
            <a:ext cx="415624" cy="3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●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□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◆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◇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◈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◌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ziska.schropp@trustyou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ziska.schropp@trustyou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383150" y="1194516"/>
            <a:ext cx="6999000" cy="3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Font typeface="Raleway"/>
              <a:buNone/>
            </a:pPr>
            <a:r>
              <a:rPr lang="en">
                <a:solidFill>
                  <a:srgbClr val="3498DB"/>
                </a:solidFill>
              </a:rPr>
              <a:t>How do I get the job I want?</a:t>
            </a:r>
            <a:endParaRPr>
              <a:solidFill>
                <a:srgbClr val="3498DB"/>
              </a:solidFill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subTitle" idx="1"/>
          </p:nvPr>
        </p:nvSpPr>
        <p:spPr>
          <a:xfrm>
            <a:off x="224604" y="4425775"/>
            <a:ext cx="6999000" cy="5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Presented by: Franziska Schropp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25" y="529025"/>
            <a:ext cx="8180774" cy="23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250" y="3566250"/>
            <a:ext cx="3769049" cy="27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 sz="7200">
                <a:solidFill>
                  <a:srgbClr val="AAD0EE"/>
                </a:solidFill>
              </a:rPr>
              <a:t>2</a:t>
            </a:r>
            <a:r>
              <a:rPr lang="en" sz="7200" b="0" i="0" u="none" strike="noStrike" cap="none">
                <a:solidFill>
                  <a:srgbClr val="AAD0EE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AAD0E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/>
              <a:t>The HR Screening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1"/>
          </p:nvPr>
        </p:nvSpPr>
        <p:spPr>
          <a:xfrm>
            <a:off x="685800" y="36576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r>
              <a:rPr lang="en"/>
              <a:t>    Sometimes we do know technical things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75" y="1385888"/>
            <a:ext cx="619125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893700" y="433075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What is this HR interview actually for?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549275" y="1412625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Matching expectations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Motivation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Cultural Fit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Relevant Experience</a:t>
            </a: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Salary expectation and availability </a:t>
            </a: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878000" y="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Don’ts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455100" y="85905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Assuming we have no technical knowledge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i="1"/>
              <a:t>“I don’t think there is anything you could answer me”</a:t>
            </a:r>
            <a:r>
              <a:rPr lang="en" sz="2400" i="1"/>
              <a:t> </a:t>
            </a:r>
            <a:endParaRPr sz="2400" i="1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i="1"/>
              <a:t>“I’m not sure if you know this…”</a:t>
            </a:r>
            <a:endParaRPr i="1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Talking non stop vs. one word answers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Constantly interrupting your counterpart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Talking badly about your previous employer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Show, that relocation is your only motivation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Being obviously dishonest (“</a:t>
            </a:r>
            <a:r>
              <a:rPr lang="en" sz="2400" i="1"/>
              <a:t>I have never been criticised</a:t>
            </a:r>
            <a:r>
              <a:rPr lang="en" sz="2400"/>
              <a:t>”)</a:t>
            </a: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000" y="737825"/>
            <a:ext cx="890000" cy="8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1799" y="2857499"/>
            <a:ext cx="114298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93675" y="-91325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Do’s</a:t>
            </a: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486500" y="7064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honest: We want a mutual match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Know what you want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Show interest and motivation for the company you are applying to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Ask questions at the end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Prepare beforehand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Leaves a good impression</a:t>
            </a:r>
            <a:endParaRPr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Eliminate “no Go’s” for you (cultural fit)</a:t>
            </a:r>
            <a:endParaRPr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Prepare an informed salary expectation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be afraid to follow up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 sz="7200">
                <a:solidFill>
                  <a:srgbClr val="AAD0EE"/>
                </a:solidFill>
              </a:rPr>
              <a:t>3</a:t>
            </a:r>
            <a:r>
              <a:rPr lang="en" sz="7200" b="0" i="0" u="none" strike="noStrike" cap="none">
                <a:solidFill>
                  <a:srgbClr val="AAD0EE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AAD0E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/>
              <a:t>The Tech Screening</a:t>
            </a: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387625" y="36576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238" y="748525"/>
            <a:ext cx="7153525" cy="53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893675" y="-91325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Do’s</a:t>
            </a:r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486500" y="7064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Try to find out information beforehand regarding the tech stack the company is using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Mention contributions to side or open source projects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Best practice: Provide links to Github reps or blog posts</a:t>
            </a:r>
            <a:endParaRPr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Prepare some examples of effective collaboration with your teammates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Staying up to date is important: make sure you can share your sources of information (books, blogs, podcasts, conferences, courses, etc.)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 sz="7200">
                <a:solidFill>
                  <a:srgbClr val="AAD0EE"/>
                </a:solidFill>
              </a:rPr>
              <a:t>4</a:t>
            </a:r>
            <a:r>
              <a:rPr lang="en" sz="7200" b="0" i="0" u="none" strike="noStrike" cap="none">
                <a:solidFill>
                  <a:srgbClr val="AAD0EE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solidFill>
                <a:srgbClr val="AAD0E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/>
              <a:t>The On Site Visit</a:t>
            </a: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"/>
          </p:nvPr>
        </p:nvSpPr>
        <p:spPr>
          <a:xfrm>
            <a:off x="387625" y="36576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r>
              <a:rPr lang="en"/>
              <a:t>You will have to talk to people </a:t>
            </a: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671675"/>
            <a:ext cx="47625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549275" y="1679200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942675" y="11160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Do’s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574691" y="959470"/>
            <a:ext cx="8159100" cy="4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Be punctual</a:t>
            </a:r>
            <a:endParaRPr sz="2400" dirty="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In case you are late, inform</a:t>
            </a:r>
            <a:endParaRPr dirty="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Please don’t show up super early</a:t>
            </a:r>
            <a:endParaRPr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Ask, what to bring in case it’s not in the instruction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Interact with the team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Mind the company’s dress code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React appropriately to feedback or critical questions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599775" y="11160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Sum up all the things!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490500" y="1571425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●"/>
            </a:pPr>
            <a:r>
              <a:rPr lang="en" sz="2400"/>
              <a:t>Again, motivation! Companies often hire potential over perfect technical fit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Prepare and take it seriously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tip the scale (confidence vs. arrogance)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realistic expectations (e.g. seniority)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sure, you are aware of what you want and what you don’t want and communicate it (adequately)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ctrTitle" idx="4294967295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 sz="6000" b="0" i="0" u="none" strike="noStrike" cap="none">
                <a:solidFill>
                  <a:srgbClr val="AAD0EE"/>
                </a:solidFill>
                <a:latin typeface="Raleway"/>
                <a:ea typeface="Raleway"/>
                <a:cs typeface="Raleway"/>
                <a:sym typeface="Raleway"/>
              </a:rPr>
              <a:t>Thanks!</a:t>
            </a:r>
            <a:endParaRPr>
              <a:solidFill>
                <a:srgbClr val="AAD0EE"/>
              </a:solidFill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4294967295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Any questions?</a:t>
            </a: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4294967295"/>
          </p:nvPr>
        </p:nvSpPr>
        <p:spPr>
          <a:xfrm>
            <a:off x="916025" y="3678675"/>
            <a:ext cx="5561100" cy="1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find me at: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franziska.schropp@trustyou.com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>
                <a:solidFill>
                  <a:srgbClr val="FFFFFF"/>
                </a:solidFill>
              </a:rPr>
              <a:t>@franzmaens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63" name="Google Shape;263;p34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ctrTitle" idx="4294967295"/>
          </p:nvPr>
        </p:nvSpPr>
        <p:spPr>
          <a:xfrm>
            <a:off x="916025" y="587125"/>
            <a:ext cx="5561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 sz="6000" b="0" i="0" u="none" strike="noStrike" cap="none">
                <a:solidFill>
                  <a:srgbClr val="AAD0EE"/>
                </a:solidFill>
                <a:latin typeface="Raleway"/>
                <a:ea typeface="Raleway"/>
                <a:cs typeface="Raleway"/>
                <a:sym typeface="Raleway"/>
              </a:rPr>
              <a:t>Hello!</a:t>
            </a:r>
            <a:endParaRPr>
              <a:solidFill>
                <a:srgbClr val="AAD0EE"/>
              </a:solidFill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294967295"/>
          </p:nvPr>
        </p:nvSpPr>
        <p:spPr>
          <a:xfrm>
            <a:off x="916025" y="2192450"/>
            <a:ext cx="55611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b="1" i="0" u="none" strike="noStrike" cap="none">
                <a:solidFill>
                  <a:srgbClr val="3498DB"/>
                </a:solidFill>
                <a:latin typeface="Lato"/>
                <a:ea typeface="Lato"/>
                <a:cs typeface="Lato"/>
                <a:sym typeface="Lato"/>
              </a:rPr>
              <a:t>I am </a:t>
            </a:r>
            <a:r>
              <a:rPr lang="en" b="1">
                <a:solidFill>
                  <a:srgbClr val="3498DB"/>
                </a:solidFill>
              </a:rPr>
              <a:t>Franziska/Franzi/Fanny</a:t>
            </a:r>
            <a:endParaRPr>
              <a:solidFill>
                <a:srgbClr val="3498DB"/>
              </a:solidFill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294967295"/>
          </p:nvPr>
        </p:nvSpPr>
        <p:spPr>
          <a:xfrm>
            <a:off x="916025" y="3297675"/>
            <a:ext cx="55611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/>
              <a:t>Python beginner, Speaking beginner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24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You can find me at: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franziska.schropp@trustyou.com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r>
              <a:rPr lang="en" sz="2400"/>
              <a:t>@franzmaens</a:t>
            </a:r>
            <a:endParaRPr sz="2400"/>
          </a:p>
        </p:txBody>
      </p:sp>
      <p:sp>
        <p:nvSpPr>
          <p:cNvPr id="114" name="Google Shape;114;p14"/>
          <p:cNvSpPr/>
          <p:nvPr/>
        </p:nvSpPr>
        <p:spPr>
          <a:xfrm>
            <a:off x="7352500" y="0"/>
            <a:ext cx="1791600" cy="67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925" y="1034150"/>
            <a:ext cx="4434600" cy="44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93700" y="454500"/>
            <a:ext cx="64626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Application Process Structure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549350" y="1606350"/>
            <a:ext cx="7910100" cy="4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Initial Application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HR Screening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Tech Screening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On Site visit</a:t>
            </a:r>
            <a:endParaRPr sz="2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 sz="7200" b="0" i="0" u="none" strike="noStrike" cap="none">
                <a:solidFill>
                  <a:srgbClr val="AAD0EE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endParaRPr>
              <a:solidFill>
                <a:srgbClr val="AAD0E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/>
              <a:t>The Application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387625" y="36576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r>
              <a:rPr lang="en"/>
              <a:t>Ugh, an application form!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893700" y="45450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My LinkedIn profile should be enough, right?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549350" y="1633425"/>
            <a:ext cx="7910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50" y="2294731"/>
            <a:ext cx="7910099" cy="106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50" y="4055600"/>
            <a:ext cx="8254624" cy="12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893700" y="454500"/>
            <a:ext cx="64626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</a:pPr>
            <a:r>
              <a:rPr lang="en"/>
              <a:t>My LinkedIn profile might not be enough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549350" y="1443900"/>
            <a:ext cx="7910100" cy="4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it’s a “one click apply” on LinkedIn, think of ways to distinguish yourself</a:t>
            </a: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CV is generally a must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Keep it short but informative (adaptable)</a:t>
            </a:r>
            <a:endParaRPr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Pay attention to the visuals</a:t>
            </a:r>
            <a:endParaRPr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Have it proofread</a:t>
            </a:r>
            <a:endParaRPr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List side projects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State your motivation, but don’t over do it</a:t>
            </a:r>
            <a:endParaRPr sz="2400"/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Show, that you informed yourself about the company</a:t>
            </a: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 sz="3000" b="0" i="0" u="none" strike="noStrike" cap="non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59441" y="6301421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r="37807"/>
          <a:stretch/>
        </p:blipFill>
        <p:spPr>
          <a:xfrm>
            <a:off x="125550" y="313875"/>
            <a:ext cx="8214574" cy="32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975" y="3923350"/>
            <a:ext cx="3495476" cy="19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ustYou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Bildschirmpräsentation (4:3)</PresentationFormat>
  <Paragraphs>261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Raleway</vt:lpstr>
      <vt:lpstr>Lato</vt:lpstr>
      <vt:lpstr>Arial</vt:lpstr>
      <vt:lpstr>Ubuntu</vt:lpstr>
      <vt:lpstr>TrustYou</vt:lpstr>
      <vt:lpstr>How do I get the job I want?</vt:lpstr>
      <vt:lpstr>PowerPoint-Präsentation</vt:lpstr>
      <vt:lpstr>Hello!</vt:lpstr>
      <vt:lpstr>PowerPoint-Präsentation</vt:lpstr>
      <vt:lpstr>Application Process Structure</vt:lpstr>
      <vt:lpstr>1. The Application</vt:lpstr>
      <vt:lpstr>My LinkedIn profile should be enough, right?</vt:lpstr>
      <vt:lpstr>My LinkedIn profile might not be enough</vt:lpstr>
      <vt:lpstr>PowerPoint-Präsentation</vt:lpstr>
      <vt:lpstr>PowerPoint-Präsentation</vt:lpstr>
      <vt:lpstr>2. The HR Screening</vt:lpstr>
      <vt:lpstr>PowerPoint-Präsentation</vt:lpstr>
      <vt:lpstr>What is this HR interview actually for?</vt:lpstr>
      <vt:lpstr>Don’ts</vt:lpstr>
      <vt:lpstr>Do’s</vt:lpstr>
      <vt:lpstr>3. The Tech Screening</vt:lpstr>
      <vt:lpstr>PowerPoint-Präsentation</vt:lpstr>
      <vt:lpstr>Do’s</vt:lpstr>
      <vt:lpstr>4. The On Site Visit</vt:lpstr>
      <vt:lpstr>PowerPoint-Präsentation</vt:lpstr>
      <vt:lpstr>Do’s</vt:lpstr>
      <vt:lpstr>Sum up all the things!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get the job I want?</dc:title>
  <dc:creator>Franziska</dc:creator>
  <cp:lastModifiedBy>Franziska</cp:lastModifiedBy>
  <cp:revision>2</cp:revision>
  <dcterms:modified xsi:type="dcterms:W3CDTF">2018-07-25T11:17:19Z</dcterms:modified>
</cp:coreProperties>
</file>