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6"/>
  </p:notesMasterIdLst>
  <p:sldIdLst>
    <p:sldId id="256" r:id="rId2"/>
    <p:sldId id="295" r:id="rId3"/>
    <p:sldId id="284" r:id="rId4"/>
    <p:sldId id="294" r:id="rId5"/>
    <p:sldId id="285" r:id="rId6"/>
    <p:sldId id="291" r:id="rId7"/>
    <p:sldId id="296" r:id="rId8"/>
    <p:sldId id="325" r:id="rId9"/>
    <p:sldId id="290" r:id="rId10"/>
    <p:sldId id="276" r:id="rId11"/>
    <p:sldId id="304" r:id="rId12"/>
    <p:sldId id="318" r:id="rId13"/>
    <p:sldId id="305" r:id="rId14"/>
    <p:sldId id="306" r:id="rId15"/>
    <p:sldId id="272" r:id="rId16"/>
    <p:sldId id="316" r:id="rId17"/>
    <p:sldId id="293" r:id="rId18"/>
    <p:sldId id="264" r:id="rId19"/>
    <p:sldId id="287" r:id="rId20"/>
    <p:sldId id="301" r:id="rId21"/>
    <p:sldId id="259" r:id="rId22"/>
    <p:sldId id="260" r:id="rId23"/>
    <p:sldId id="315" r:id="rId24"/>
    <p:sldId id="292" r:id="rId25"/>
    <p:sldId id="302" r:id="rId26"/>
    <p:sldId id="303" r:id="rId27"/>
    <p:sldId id="257" r:id="rId28"/>
    <p:sldId id="326" r:id="rId29"/>
    <p:sldId id="262" r:id="rId30"/>
    <p:sldId id="261" r:id="rId31"/>
    <p:sldId id="311" r:id="rId32"/>
    <p:sldId id="317" r:id="rId33"/>
    <p:sldId id="324" r:id="rId34"/>
    <p:sldId id="31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2413" autoAdjust="0"/>
  </p:normalViewPr>
  <p:slideViewPr>
    <p:cSldViewPr snapToGrid="0">
      <p:cViewPr varScale="1">
        <p:scale>
          <a:sx n="80" d="100"/>
          <a:sy n="80" d="100"/>
        </p:scale>
        <p:origin x="22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BAD4C5-CE7D-4B86-9813-86C4C89E8F3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5850F44-7ADD-4FF2-996B-C71895757F13}">
      <dgm:prSet phldrT="[Texto]"/>
      <dgm:spPr/>
      <dgm:t>
        <a:bodyPr/>
        <a:lstStyle/>
        <a:p>
          <a:r>
            <a:rPr lang="es-ES" dirty="0" err="1"/>
            <a:t>Texts</a:t>
          </a:r>
          <a:r>
            <a:rPr lang="es-ES" dirty="0"/>
            <a:t> in social media</a:t>
          </a:r>
        </a:p>
      </dgm:t>
    </dgm:pt>
    <dgm:pt modelId="{B9B78C77-F34C-4C82-940E-192D9BD33F0B}" type="parTrans" cxnId="{EB287C78-CD06-4131-8E6E-EE2C5AB61391}">
      <dgm:prSet/>
      <dgm:spPr/>
      <dgm:t>
        <a:bodyPr/>
        <a:lstStyle/>
        <a:p>
          <a:endParaRPr lang="es-ES"/>
        </a:p>
      </dgm:t>
    </dgm:pt>
    <dgm:pt modelId="{4EE13FA4-2604-4961-8BE2-09F363F5E8DF}" type="sibTrans" cxnId="{EB287C78-CD06-4131-8E6E-EE2C5AB61391}">
      <dgm:prSet/>
      <dgm:spPr/>
      <dgm:t>
        <a:bodyPr/>
        <a:lstStyle/>
        <a:p>
          <a:endParaRPr lang="es-ES"/>
        </a:p>
      </dgm:t>
    </dgm:pt>
    <dgm:pt modelId="{B5BAA3BA-DDAF-4E7D-9463-7EB18B248DDA}">
      <dgm:prSet phldrT="[Texto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 spcFirstLastPara="0" vert="horz" wrap="square" lIns="106680" tIns="53340" rIns="106680" bIns="53340" numCol="1" spcCol="1270" anchor="ctr" anchorCtr="0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Pre-</a:t>
          </a:r>
          <a:r>
            <a:rPr lang="es-ES" sz="2800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processing</a:t>
          </a:r>
          <a:endParaRPr lang="es-ES" sz="2800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gm:t>
    </dgm:pt>
    <dgm:pt modelId="{E4C787CC-A46B-4E67-8831-227EEBB1223C}" type="parTrans" cxnId="{CD2B96EA-DBEB-465C-A89B-3D067CFF4A6A}">
      <dgm:prSet/>
      <dgm:spPr/>
      <dgm:t>
        <a:bodyPr/>
        <a:lstStyle/>
        <a:p>
          <a:endParaRPr lang="es-ES"/>
        </a:p>
      </dgm:t>
    </dgm:pt>
    <dgm:pt modelId="{1DE23244-6178-4141-BB51-4AF05AA4AC96}" type="sibTrans" cxnId="{CD2B96EA-DBEB-465C-A89B-3D067CFF4A6A}">
      <dgm:prSet/>
      <dgm:spPr/>
      <dgm:t>
        <a:bodyPr/>
        <a:lstStyle/>
        <a:p>
          <a:endParaRPr lang="es-ES"/>
        </a:p>
      </dgm:t>
    </dgm:pt>
    <dgm:pt modelId="{684A40F5-3967-4DBF-9129-9E90C23D71D4}">
      <dgm:prSet phldrT="[Texto]"/>
      <dgm:spPr/>
      <dgm:t>
        <a:bodyPr/>
        <a:lstStyle/>
        <a:p>
          <a:r>
            <a:rPr lang="es-ES" dirty="0" err="1"/>
            <a:t>Strategies</a:t>
          </a:r>
          <a:r>
            <a:rPr lang="es-ES" dirty="0"/>
            <a:t> and </a:t>
          </a:r>
          <a:r>
            <a:rPr lang="es-ES" dirty="0" err="1"/>
            <a:t>problems</a:t>
          </a:r>
          <a:endParaRPr lang="es-ES" dirty="0"/>
        </a:p>
      </dgm:t>
    </dgm:pt>
    <dgm:pt modelId="{6A361F7F-1B6C-40A9-B5C3-706628CAFCD7}" type="parTrans" cxnId="{5BAE8116-5C60-46F5-97F4-9C7EAB36DF6A}">
      <dgm:prSet/>
      <dgm:spPr/>
      <dgm:t>
        <a:bodyPr/>
        <a:lstStyle/>
        <a:p>
          <a:endParaRPr lang="es-ES"/>
        </a:p>
      </dgm:t>
    </dgm:pt>
    <dgm:pt modelId="{0D80435B-86BB-41AB-9183-123A7C4434B8}" type="sibTrans" cxnId="{5BAE8116-5C60-46F5-97F4-9C7EAB36DF6A}">
      <dgm:prSet/>
      <dgm:spPr/>
      <dgm:t>
        <a:bodyPr/>
        <a:lstStyle/>
        <a:p>
          <a:endParaRPr lang="es-ES"/>
        </a:p>
      </dgm:t>
    </dgm:pt>
    <dgm:pt modelId="{B30EFB81-EB1F-48F1-9513-B35BA79BE6A3}">
      <dgm:prSet phldrT="[Texto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2800" dirty="0"/>
            <a:t>Text </a:t>
          </a:r>
          <a:r>
            <a:rPr lang="es-ES" sz="2800" dirty="0" err="1"/>
            <a:t>modelling</a:t>
          </a:r>
          <a:endParaRPr lang="es-ES" sz="2800" dirty="0"/>
        </a:p>
      </dgm:t>
    </dgm:pt>
    <dgm:pt modelId="{5D614BB4-C926-43A5-9F2E-2B8DE8C10D10}" type="parTrans" cxnId="{8527E634-92AB-45DD-A471-D54E9F223A55}">
      <dgm:prSet/>
      <dgm:spPr/>
      <dgm:t>
        <a:bodyPr/>
        <a:lstStyle/>
        <a:p>
          <a:endParaRPr lang="es-ES"/>
        </a:p>
      </dgm:t>
    </dgm:pt>
    <dgm:pt modelId="{D9074EAE-E08F-4703-93D3-F650D1BA00C2}" type="sibTrans" cxnId="{8527E634-92AB-45DD-A471-D54E9F223A55}">
      <dgm:prSet/>
      <dgm:spPr/>
      <dgm:t>
        <a:bodyPr/>
        <a:lstStyle/>
        <a:p>
          <a:endParaRPr lang="es-ES"/>
        </a:p>
      </dgm:t>
    </dgm:pt>
    <dgm:pt modelId="{93AC4296-0A36-4829-9E31-0F331057409B}">
      <dgm:prSet phldrT="[Texto]"/>
      <dgm:spPr/>
      <dgm:t>
        <a:bodyPr/>
        <a:lstStyle/>
        <a:p>
          <a:r>
            <a:rPr lang="es-ES" dirty="0" err="1"/>
            <a:t>Defining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purpose</a:t>
          </a:r>
          <a:endParaRPr lang="es-ES" dirty="0"/>
        </a:p>
      </dgm:t>
    </dgm:pt>
    <dgm:pt modelId="{6D9D07E1-459E-4DD1-9D67-A56EFD37A8A3}" type="parTrans" cxnId="{D8DBAFE6-E43D-4379-81A7-2C7E2CB8C3D1}">
      <dgm:prSet/>
      <dgm:spPr/>
      <dgm:t>
        <a:bodyPr/>
        <a:lstStyle/>
        <a:p>
          <a:endParaRPr lang="es-ES"/>
        </a:p>
      </dgm:t>
    </dgm:pt>
    <dgm:pt modelId="{A243DD92-ACDF-43BB-81E3-B74A111659D1}" type="sibTrans" cxnId="{D8DBAFE6-E43D-4379-81A7-2C7E2CB8C3D1}">
      <dgm:prSet/>
      <dgm:spPr/>
      <dgm:t>
        <a:bodyPr/>
        <a:lstStyle/>
        <a:p>
          <a:endParaRPr lang="es-ES"/>
        </a:p>
      </dgm:t>
    </dgm:pt>
    <dgm:pt modelId="{5994DD2C-525E-4828-BB6B-5D5A461F186E}">
      <dgm:prSet phldrT="[Texto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2800" dirty="0" err="1"/>
            <a:t>Results</a:t>
          </a:r>
          <a:endParaRPr lang="es-ES" sz="2800" dirty="0"/>
        </a:p>
      </dgm:t>
    </dgm:pt>
    <dgm:pt modelId="{6FFA91A0-E14B-447B-B5E5-6A3A3513AB64}" type="parTrans" cxnId="{F446C68F-06A2-4DB8-9AA9-3EFA85703965}">
      <dgm:prSet/>
      <dgm:spPr/>
      <dgm:t>
        <a:bodyPr/>
        <a:lstStyle/>
        <a:p>
          <a:endParaRPr lang="es-ES"/>
        </a:p>
      </dgm:t>
    </dgm:pt>
    <dgm:pt modelId="{10E1B6E9-4B8B-41BD-94A2-B54B19ED4122}" type="sibTrans" cxnId="{F446C68F-06A2-4DB8-9AA9-3EFA85703965}">
      <dgm:prSet/>
      <dgm:spPr/>
      <dgm:t>
        <a:bodyPr/>
        <a:lstStyle/>
        <a:p>
          <a:endParaRPr lang="es-ES"/>
        </a:p>
      </dgm:t>
    </dgm:pt>
    <dgm:pt modelId="{117E4C51-0601-4086-A245-2B63F2357033}">
      <dgm:prSet phldrT="[Texto]"/>
      <dgm:spPr/>
      <dgm:t>
        <a:bodyPr/>
        <a:lstStyle/>
        <a:p>
          <a:r>
            <a:rPr lang="es-ES" dirty="0" err="1"/>
            <a:t>Summary</a:t>
          </a:r>
          <a:endParaRPr lang="es-ES" dirty="0"/>
        </a:p>
      </dgm:t>
    </dgm:pt>
    <dgm:pt modelId="{C5F89FDB-8309-4458-B364-4F2177FE2735}" type="parTrans" cxnId="{E03C54D3-3591-4674-A3CB-A8DBDB093D30}">
      <dgm:prSet/>
      <dgm:spPr/>
      <dgm:t>
        <a:bodyPr/>
        <a:lstStyle/>
        <a:p>
          <a:endParaRPr lang="es-ES"/>
        </a:p>
      </dgm:t>
    </dgm:pt>
    <dgm:pt modelId="{4722202A-B81E-4E86-BFC5-6FF31FD9C653}" type="sibTrans" cxnId="{E03C54D3-3591-4674-A3CB-A8DBDB093D30}">
      <dgm:prSet/>
      <dgm:spPr/>
      <dgm:t>
        <a:bodyPr/>
        <a:lstStyle/>
        <a:p>
          <a:endParaRPr lang="es-ES"/>
        </a:p>
      </dgm:t>
    </dgm:pt>
    <dgm:pt modelId="{311FF282-E2DE-40B4-9B62-013096581528}">
      <dgm:prSet phldrT="[Texto]"/>
      <dgm:spPr/>
      <dgm:t>
        <a:bodyPr/>
        <a:lstStyle/>
        <a:p>
          <a:r>
            <a:rPr lang="es-ES" dirty="0" err="1"/>
            <a:t>Unsupervised</a:t>
          </a:r>
          <a:r>
            <a:rPr lang="es-ES" dirty="0"/>
            <a:t> vs. </a:t>
          </a:r>
          <a:r>
            <a:rPr lang="es-ES" dirty="0" err="1"/>
            <a:t>supervised</a:t>
          </a:r>
          <a:r>
            <a:rPr lang="es-ES" dirty="0"/>
            <a:t> </a:t>
          </a:r>
          <a:r>
            <a:rPr lang="es-ES" dirty="0" err="1"/>
            <a:t>classifier</a:t>
          </a:r>
          <a:endParaRPr lang="es-ES" dirty="0"/>
        </a:p>
      </dgm:t>
    </dgm:pt>
    <dgm:pt modelId="{2425BC6E-7D1B-42A8-B277-4A26B2D97226}" type="parTrans" cxnId="{A8533AB8-84ED-4B9C-B416-D6C23D159B6F}">
      <dgm:prSet/>
      <dgm:spPr/>
      <dgm:t>
        <a:bodyPr/>
        <a:lstStyle/>
        <a:p>
          <a:endParaRPr lang="es-ES"/>
        </a:p>
      </dgm:t>
    </dgm:pt>
    <dgm:pt modelId="{3A48E7D8-9DDD-4DF2-B1EA-F2BA9594F132}" type="sibTrans" cxnId="{A8533AB8-84ED-4B9C-B416-D6C23D159B6F}">
      <dgm:prSet/>
      <dgm:spPr/>
      <dgm:t>
        <a:bodyPr/>
        <a:lstStyle/>
        <a:p>
          <a:endParaRPr lang="es-ES"/>
        </a:p>
      </dgm:t>
    </dgm:pt>
    <dgm:pt modelId="{2E46B005-0C4C-4C19-98F4-04233423663B}">
      <dgm:prSet phldrT="[Texto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2800" dirty="0" err="1"/>
            <a:t>Gathering</a:t>
          </a:r>
          <a:r>
            <a:rPr lang="es-ES" sz="2800" dirty="0"/>
            <a:t> </a:t>
          </a:r>
          <a:r>
            <a:rPr lang="es-ES" sz="2800" dirty="0" err="1"/>
            <a:t>the</a:t>
          </a:r>
          <a:r>
            <a:rPr lang="es-ES" sz="2800" dirty="0"/>
            <a:t> corpus</a:t>
          </a:r>
        </a:p>
      </dgm:t>
    </dgm:pt>
    <dgm:pt modelId="{021D71DC-9276-427D-9E22-7DF5C2614F66}" type="sibTrans" cxnId="{3CE9824A-7118-4D16-A5E0-C49E96AAFB45}">
      <dgm:prSet/>
      <dgm:spPr/>
      <dgm:t>
        <a:bodyPr/>
        <a:lstStyle/>
        <a:p>
          <a:endParaRPr lang="es-ES"/>
        </a:p>
      </dgm:t>
    </dgm:pt>
    <dgm:pt modelId="{0FEC804D-66D7-4D07-A6B0-595C93AC9E85}" type="parTrans" cxnId="{3CE9824A-7118-4D16-A5E0-C49E96AAFB45}">
      <dgm:prSet/>
      <dgm:spPr/>
      <dgm:t>
        <a:bodyPr/>
        <a:lstStyle/>
        <a:p>
          <a:endParaRPr lang="es-ES"/>
        </a:p>
      </dgm:t>
    </dgm:pt>
    <dgm:pt modelId="{139B847E-1853-455D-8F01-EC6F76814956}">
      <dgm:prSet phldrT="[Texto]"/>
      <dgm:spPr/>
      <dgm:t>
        <a:bodyPr/>
        <a:lstStyle/>
        <a:p>
          <a:r>
            <a:rPr lang="es-ES" dirty="0"/>
            <a:t>Real-</a:t>
          </a:r>
          <a:r>
            <a:rPr lang="es-ES" dirty="0" err="1"/>
            <a:t>world</a:t>
          </a:r>
          <a:r>
            <a:rPr lang="es-ES" dirty="0"/>
            <a:t> </a:t>
          </a:r>
          <a:r>
            <a:rPr lang="es-ES" dirty="0" err="1"/>
            <a:t>applications</a:t>
          </a:r>
          <a:endParaRPr lang="es-ES" dirty="0"/>
        </a:p>
      </dgm:t>
    </dgm:pt>
    <dgm:pt modelId="{C510B062-E289-4189-9816-F328F76109BB}" type="parTrans" cxnId="{C6B14587-0A72-4C67-8C29-DE1201DE78B8}">
      <dgm:prSet/>
      <dgm:spPr/>
      <dgm:t>
        <a:bodyPr/>
        <a:lstStyle/>
        <a:p>
          <a:endParaRPr lang="es-ES"/>
        </a:p>
      </dgm:t>
    </dgm:pt>
    <dgm:pt modelId="{FA064265-D763-43FA-BC78-6466BE0AB301}" type="sibTrans" cxnId="{C6B14587-0A72-4C67-8C29-DE1201DE78B8}">
      <dgm:prSet/>
      <dgm:spPr/>
      <dgm:t>
        <a:bodyPr/>
        <a:lstStyle/>
        <a:p>
          <a:endParaRPr lang="es-ES"/>
        </a:p>
      </dgm:t>
    </dgm:pt>
    <dgm:pt modelId="{586E3173-DBD7-4027-B2F7-418EF0769822}" type="pres">
      <dgm:prSet presAssocID="{6CBAD4C5-CE7D-4B86-9813-86C4C89E8F34}" presName="Name0" presStyleCnt="0">
        <dgm:presLayoutVars>
          <dgm:dir/>
          <dgm:animLvl val="lvl"/>
          <dgm:resizeHandles val="exact"/>
        </dgm:presLayoutVars>
      </dgm:prSet>
      <dgm:spPr/>
    </dgm:pt>
    <dgm:pt modelId="{305EF768-802F-42B5-96E3-F51D58AC32B8}" type="pres">
      <dgm:prSet presAssocID="{2E46B005-0C4C-4C19-98F4-04233423663B}" presName="linNode" presStyleCnt="0"/>
      <dgm:spPr/>
    </dgm:pt>
    <dgm:pt modelId="{3E404BB2-F3EE-4B4E-9705-9C234437EC19}" type="pres">
      <dgm:prSet presAssocID="{2E46B005-0C4C-4C19-98F4-04233423663B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311ED896-43B0-4D34-B14C-DA57D9F0E43B}" type="pres">
      <dgm:prSet presAssocID="{2E46B005-0C4C-4C19-98F4-04233423663B}" presName="descendantText" presStyleLbl="alignAccFollowNode1" presStyleIdx="0" presStyleCnt="4">
        <dgm:presLayoutVars>
          <dgm:bulletEnabled val="1"/>
        </dgm:presLayoutVars>
      </dgm:prSet>
      <dgm:spPr/>
    </dgm:pt>
    <dgm:pt modelId="{8FE76FF3-2634-4703-9E30-BB17B524EF4A}" type="pres">
      <dgm:prSet presAssocID="{021D71DC-9276-427D-9E22-7DF5C2614F66}" presName="sp" presStyleCnt="0"/>
      <dgm:spPr/>
    </dgm:pt>
    <dgm:pt modelId="{35A81BA4-EAC5-45F4-AC6F-893FDF140F84}" type="pres">
      <dgm:prSet presAssocID="{B5BAA3BA-DDAF-4E7D-9463-7EB18B248DDA}" presName="linNode" presStyleCnt="0"/>
      <dgm:spPr/>
    </dgm:pt>
    <dgm:pt modelId="{560EA00A-E5A7-47C2-B09C-4378A88A1631}" type="pres">
      <dgm:prSet presAssocID="{B5BAA3BA-DDAF-4E7D-9463-7EB18B248DDA}" presName="parentText" presStyleLbl="node1" presStyleIdx="1" presStyleCnt="4" custLinFactNeighborX="0" custLinFactNeighborY="-1438">
        <dgm:presLayoutVars>
          <dgm:chMax val="1"/>
          <dgm:bulletEnabled val="1"/>
        </dgm:presLayoutVars>
      </dgm:prSet>
      <dgm:spPr>
        <a:xfrm>
          <a:off x="0" y="1353570"/>
          <a:ext cx="2926080" cy="1304395"/>
        </a:xfrm>
        <a:prstGeom prst="roundRect">
          <a:avLst/>
        </a:prstGeom>
      </dgm:spPr>
    </dgm:pt>
    <dgm:pt modelId="{ABEAE889-6FFB-4A2C-9D63-07DDC3BE790C}" type="pres">
      <dgm:prSet presAssocID="{B5BAA3BA-DDAF-4E7D-9463-7EB18B248DDA}" presName="descendantText" presStyleLbl="alignAccFollowNode1" presStyleIdx="1" presStyleCnt="4" custLinFactNeighborX="59" custLinFactNeighborY="-209">
        <dgm:presLayoutVars>
          <dgm:bulletEnabled val="1"/>
        </dgm:presLayoutVars>
      </dgm:prSet>
      <dgm:spPr/>
    </dgm:pt>
    <dgm:pt modelId="{969703C5-CF6A-4576-837B-AB9B05BB3405}" type="pres">
      <dgm:prSet presAssocID="{1DE23244-6178-4141-BB51-4AF05AA4AC96}" presName="sp" presStyleCnt="0"/>
      <dgm:spPr/>
    </dgm:pt>
    <dgm:pt modelId="{11A6DC01-1178-40D8-86C7-9185A15C6248}" type="pres">
      <dgm:prSet presAssocID="{B30EFB81-EB1F-48F1-9513-B35BA79BE6A3}" presName="linNode" presStyleCnt="0"/>
      <dgm:spPr/>
    </dgm:pt>
    <dgm:pt modelId="{5ADEB9F1-A588-4A5F-9611-531DD1245872}" type="pres">
      <dgm:prSet presAssocID="{B30EFB81-EB1F-48F1-9513-B35BA79BE6A3}" presName="parentText" presStyleLbl="node1" presStyleIdx="2" presStyleCnt="4" custLinFactNeighborX="0" custLinFactNeighborY="-1605">
        <dgm:presLayoutVars>
          <dgm:chMax val="1"/>
          <dgm:bulletEnabled val="1"/>
        </dgm:presLayoutVars>
      </dgm:prSet>
      <dgm:spPr/>
    </dgm:pt>
    <dgm:pt modelId="{0C957C30-23FF-4ACE-856B-6CD77F98F06D}" type="pres">
      <dgm:prSet presAssocID="{B30EFB81-EB1F-48F1-9513-B35BA79BE6A3}" presName="descendantText" presStyleLbl="alignAccFollowNode1" presStyleIdx="2" presStyleCnt="4" custLinFactNeighborX="59" custLinFactNeighborY="-209">
        <dgm:presLayoutVars>
          <dgm:bulletEnabled val="1"/>
        </dgm:presLayoutVars>
      </dgm:prSet>
      <dgm:spPr/>
    </dgm:pt>
    <dgm:pt modelId="{7BFD2ADD-2978-4A38-9468-2C6A11799494}" type="pres">
      <dgm:prSet presAssocID="{D9074EAE-E08F-4703-93D3-F650D1BA00C2}" presName="sp" presStyleCnt="0"/>
      <dgm:spPr/>
    </dgm:pt>
    <dgm:pt modelId="{6E9DF431-20E7-41E1-9BC0-12454AEF71E1}" type="pres">
      <dgm:prSet presAssocID="{5994DD2C-525E-4828-BB6B-5D5A461F186E}" presName="linNode" presStyleCnt="0"/>
      <dgm:spPr/>
    </dgm:pt>
    <dgm:pt modelId="{25F859D6-31F3-4346-A165-D581599FF7C5}" type="pres">
      <dgm:prSet presAssocID="{5994DD2C-525E-4828-BB6B-5D5A461F186E}" presName="parentText" presStyleLbl="node1" presStyleIdx="3" presStyleCnt="4" custLinFactNeighborX="0" custLinFactNeighborY="229">
        <dgm:presLayoutVars>
          <dgm:chMax val="1"/>
          <dgm:bulletEnabled val="1"/>
        </dgm:presLayoutVars>
      </dgm:prSet>
      <dgm:spPr/>
    </dgm:pt>
    <dgm:pt modelId="{4895DDE6-702B-4638-9BA2-F5EDCAAB0A1A}" type="pres">
      <dgm:prSet presAssocID="{5994DD2C-525E-4828-BB6B-5D5A461F186E}" presName="descendantText" presStyleLbl="alignAccFollowNode1" presStyleIdx="3" presStyleCnt="4" custLinFactNeighborX="59" custLinFactNeighborY="-209">
        <dgm:presLayoutVars>
          <dgm:bulletEnabled val="1"/>
        </dgm:presLayoutVars>
      </dgm:prSet>
      <dgm:spPr/>
    </dgm:pt>
  </dgm:ptLst>
  <dgm:cxnLst>
    <dgm:cxn modelId="{A5FC4A05-B152-4B8C-B7CC-0E015BF02752}" type="presOf" srcId="{311FF282-E2DE-40B4-9B62-013096581528}" destId="{0C957C30-23FF-4ACE-856B-6CD77F98F06D}" srcOrd="0" destOrd="1" presId="urn:microsoft.com/office/officeart/2005/8/layout/vList5"/>
    <dgm:cxn modelId="{C69F170A-BF04-44EC-8646-592785B2F7D6}" type="presOf" srcId="{93AC4296-0A36-4829-9E31-0F331057409B}" destId="{0C957C30-23FF-4ACE-856B-6CD77F98F06D}" srcOrd="0" destOrd="0" presId="urn:microsoft.com/office/officeart/2005/8/layout/vList5"/>
    <dgm:cxn modelId="{5BAE8116-5C60-46F5-97F4-9C7EAB36DF6A}" srcId="{B5BAA3BA-DDAF-4E7D-9463-7EB18B248DDA}" destId="{684A40F5-3967-4DBF-9129-9E90C23D71D4}" srcOrd="0" destOrd="0" parTransId="{6A361F7F-1B6C-40A9-B5C3-706628CAFCD7}" sibTransId="{0D80435B-86BB-41AB-9183-123A7C4434B8}"/>
    <dgm:cxn modelId="{8D0C7F2A-391C-4C23-AB0A-F6120DD5F505}" type="presOf" srcId="{B5BAA3BA-DDAF-4E7D-9463-7EB18B248DDA}" destId="{560EA00A-E5A7-47C2-B09C-4378A88A1631}" srcOrd="0" destOrd="0" presId="urn:microsoft.com/office/officeart/2005/8/layout/vList5"/>
    <dgm:cxn modelId="{8527E634-92AB-45DD-A471-D54E9F223A55}" srcId="{6CBAD4C5-CE7D-4B86-9813-86C4C89E8F34}" destId="{B30EFB81-EB1F-48F1-9513-B35BA79BE6A3}" srcOrd="2" destOrd="0" parTransId="{5D614BB4-C926-43A5-9F2E-2B8DE8C10D10}" sibTransId="{D9074EAE-E08F-4703-93D3-F650D1BA00C2}"/>
    <dgm:cxn modelId="{5F8C513A-066B-45E8-88A0-A7D5560668B0}" type="presOf" srcId="{139B847E-1853-455D-8F01-EC6F76814956}" destId="{ABEAE889-6FFB-4A2C-9D63-07DDC3BE790C}" srcOrd="0" destOrd="1" presId="urn:microsoft.com/office/officeart/2005/8/layout/vList5"/>
    <dgm:cxn modelId="{3CE9824A-7118-4D16-A5E0-C49E96AAFB45}" srcId="{6CBAD4C5-CE7D-4B86-9813-86C4C89E8F34}" destId="{2E46B005-0C4C-4C19-98F4-04233423663B}" srcOrd="0" destOrd="0" parTransId="{0FEC804D-66D7-4D07-A6B0-595C93AC9E85}" sibTransId="{021D71DC-9276-427D-9E22-7DF5C2614F66}"/>
    <dgm:cxn modelId="{A3ED6155-B29B-4828-806F-7C5C0FDCE8E4}" type="presOf" srcId="{6CBAD4C5-CE7D-4B86-9813-86C4C89E8F34}" destId="{586E3173-DBD7-4027-B2F7-418EF0769822}" srcOrd="0" destOrd="0" presId="urn:microsoft.com/office/officeart/2005/8/layout/vList5"/>
    <dgm:cxn modelId="{EB287C78-CD06-4131-8E6E-EE2C5AB61391}" srcId="{2E46B005-0C4C-4C19-98F4-04233423663B}" destId="{C5850F44-7ADD-4FF2-996B-C71895757F13}" srcOrd="0" destOrd="0" parTransId="{B9B78C77-F34C-4C82-940E-192D9BD33F0B}" sibTransId="{4EE13FA4-2604-4961-8BE2-09F363F5E8DF}"/>
    <dgm:cxn modelId="{945A1859-E28C-4B39-864F-F11E40EFF27B}" type="presOf" srcId="{2E46B005-0C4C-4C19-98F4-04233423663B}" destId="{3E404BB2-F3EE-4B4E-9705-9C234437EC19}" srcOrd="0" destOrd="0" presId="urn:microsoft.com/office/officeart/2005/8/layout/vList5"/>
    <dgm:cxn modelId="{09530D7C-32BD-4863-ABA1-B48CE65BC2D5}" type="presOf" srcId="{B30EFB81-EB1F-48F1-9513-B35BA79BE6A3}" destId="{5ADEB9F1-A588-4A5F-9611-531DD1245872}" srcOrd="0" destOrd="0" presId="urn:microsoft.com/office/officeart/2005/8/layout/vList5"/>
    <dgm:cxn modelId="{47518A7D-5A48-457F-9DA9-8CA6DD33D409}" type="presOf" srcId="{5994DD2C-525E-4828-BB6B-5D5A461F186E}" destId="{25F859D6-31F3-4346-A165-D581599FF7C5}" srcOrd="0" destOrd="0" presId="urn:microsoft.com/office/officeart/2005/8/layout/vList5"/>
    <dgm:cxn modelId="{C6B14587-0A72-4C67-8C29-DE1201DE78B8}" srcId="{B5BAA3BA-DDAF-4E7D-9463-7EB18B248DDA}" destId="{139B847E-1853-455D-8F01-EC6F76814956}" srcOrd="1" destOrd="0" parTransId="{C510B062-E289-4189-9816-F328F76109BB}" sibTransId="{FA064265-D763-43FA-BC78-6466BE0AB301}"/>
    <dgm:cxn modelId="{F446C68F-06A2-4DB8-9AA9-3EFA85703965}" srcId="{6CBAD4C5-CE7D-4B86-9813-86C4C89E8F34}" destId="{5994DD2C-525E-4828-BB6B-5D5A461F186E}" srcOrd="3" destOrd="0" parTransId="{6FFA91A0-E14B-447B-B5E5-6A3A3513AB64}" sibTransId="{10E1B6E9-4B8B-41BD-94A2-B54B19ED4122}"/>
    <dgm:cxn modelId="{A5E195A5-4F4E-44E7-A5AD-D244586880E1}" type="presOf" srcId="{117E4C51-0601-4086-A245-2B63F2357033}" destId="{4895DDE6-702B-4638-9BA2-F5EDCAAB0A1A}" srcOrd="0" destOrd="0" presId="urn:microsoft.com/office/officeart/2005/8/layout/vList5"/>
    <dgm:cxn modelId="{E86E81A6-0F38-4332-BAEC-910B51205BA7}" type="presOf" srcId="{684A40F5-3967-4DBF-9129-9E90C23D71D4}" destId="{ABEAE889-6FFB-4A2C-9D63-07DDC3BE790C}" srcOrd="0" destOrd="0" presId="urn:microsoft.com/office/officeart/2005/8/layout/vList5"/>
    <dgm:cxn modelId="{A8533AB8-84ED-4B9C-B416-D6C23D159B6F}" srcId="{B30EFB81-EB1F-48F1-9513-B35BA79BE6A3}" destId="{311FF282-E2DE-40B4-9B62-013096581528}" srcOrd="1" destOrd="0" parTransId="{2425BC6E-7D1B-42A8-B277-4A26B2D97226}" sibTransId="{3A48E7D8-9DDD-4DF2-B1EA-F2BA9594F132}"/>
    <dgm:cxn modelId="{01D6ECD0-42DE-4AC0-B338-0AE10C5A1039}" type="presOf" srcId="{C5850F44-7ADD-4FF2-996B-C71895757F13}" destId="{311ED896-43B0-4D34-B14C-DA57D9F0E43B}" srcOrd="0" destOrd="0" presId="urn:microsoft.com/office/officeart/2005/8/layout/vList5"/>
    <dgm:cxn modelId="{E03C54D3-3591-4674-A3CB-A8DBDB093D30}" srcId="{5994DD2C-525E-4828-BB6B-5D5A461F186E}" destId="{117E4C51-0601-4086-A245-2B63F2357033}" srcOrd="0" destOrd="0" parTransId="{C5F89FDB-8309-4458-B364-4F2177FE2735}" sibTransId="{4722202A-B81E-4E86-BFC5-6FF31FD9C653}"/>
    <dgm:cxn modelId="{D8DBAFE6-E43D-4379-81A7-2C7E2CB8C3D1}" srcId="{B30EFB81-EB1F-48F1-9513-B35BA79BE6A3}" destId="{93AC4296-0A36-4829-9E31-0F331057409B}" srcOrd="0" destOrd="0" parTransId="{6D9D07E1-459E-4DD1-9D67-A56EFD37A8A3}" sibTransId="{A243DD92-ACDF-43BB-81E3-B74A111659D1}"/>
    <dgm:cxn modelId="{CD2B96EA-DBEB-465C-A89B-3D067CFF4A6A}" srcId="{6CBAD4C5-CE7D-4B86-9813-86C4C89E8F34}" destId="{B5BAA3BA-DDAF-4E7D-9463-7EB18B248DDA}" srcOrd="1" destOrd="0" parTransId="{E4C787CC-A46B-4E67-8831-227EEBB1223C}" sibTransId="{1DE23244-6178-4141-BB51-4AF05AA4AC96}"/>
    <dgm:cxn modelId="{E00BDE30-5C52-4486-A0F4-D6AF97470248}" type="presParOf" srcId="{586E3173-DBD7-4027-B2F7-418EF0769822}" destId="{305EF768-802F-42B5-96E3-F51D58AC32B8}" srcOrd="0" destOrd="0" presId="urn:microsoft.com/office/officeart/2005/8/layout/vList5"/>
    <dgm:cxn modelId="{D6C4A05C-9ECC-4E35-82B4-505E015C3543}" type="presParOf" srcId="{305EF768-802F-42B5-96E3-F51D58AC32B8}" destId="{3E404BB2-F3EE-4B4E-9705-9C234437EC19}" srcOrd="0" destOrd="0" presId="urn:microsoft.com/office/officeart/2005/8/layout/vList5"/>
    <dgm:cxn modelId="{205E1EA9-1482-4580-A8BC-F71AF76A351B}" type="presParOf" srcId="{305EF768-802F-42B5-96E3-F51D58AC32B8}" destId="{311ED896-43B0-4D34-B14C-DA57D9F0E43B}" srcOrd="1" destOrd="0" presId="urn:microsoft.com/office/officeart/2005/8/layout/vList5"/>
    <dgm:cxn modelId="{8EC82D7F-018A-43B9-8BF5-582D8D44CAB9}" type="presParOf" srcId="{586E3173-DBD7-4027-B2F7-418EF0769822}" destId="{8FE76FF3-2634-4703-9E30-BB17B524EF4A}" srcOrd="1" destOrd="0" presId="urn:microsoft.com/office/officeart/2005/8/layout/vList5"/>
    <dgm:cxn modelId="{05BA4AE9-D156-4DD6-BEBA-CD5FE9F692D7}" type="presParOf" srcId="{586E3173-DBD7-4027-B2F7-418EF0769822}" destId="{35A81BA4-EAC5-45F4-AC6F-893FDF140F84}" srcOrd="2" destOrd="0" presId="urn:microsoft.com/office/officeart/2005/8/layout/vList5"/>
    <dgm:cxn modelId="{210DC818-C705-491B-B3FA-51A2871895BE}" type="presParOf" srcId="{35A81BA4-EAC5-45F4-AC6F-893FDF140F84}" destId="{560EA00A-E5A7-47C2-B09C-4378A88A1631}" srcOrd="0" destOrd="0" presId="urn:microsoft.com/office/officeart/2005/8/layout/vList5"/>
    <dgm:cxn modelId="{55E00804-1842-4AE9-87FD-04C6F71B0B43}" type="presParOf" srcId="{35A81BA4-EAC5-45F4-AC6F-893FDF140F84}" destId="{ABEAE889-6FFB-4A2C-9D63-07DDC3BE790C}" srcOrd="1" destOrd="0" presId="urn:microsoft.com/office/officeart/2005/8/layout/vList5"/>
    <dgm:cxn modelId="{020D5C67-3AFD-4EFD-9385-D88D90B84F45}" type="presParOf" srcId="{586E3173-DBD7-4027-B2F7-418EF0769822}" destId="{969703C5-CF6A-4576-837B-AB9B05BB3405}" srcOrd="3" destOrd="0" presId="urn:microsoft.com/office/officeart/2005/8/layout/vList5"/>
    <dgm:cxn modelId="{38765BCD-E594-4DEC-BCE6-FAF01B10B473}" type="presParOf" srcId="{586E3173-DBD7-4027-B2F7-418EF0769822}" destId="{11A6DC01-1178-40D8-86C7-9185A15C6248}" srcOrd="4" destOrd="0" presId="urn:microsoft.com/office/officeart/2005/8/layout/vList5"/>
    <dgm:cxn modelId="{5C3318BC-48E5-4AE5-93AC-5E35753B5201}" type="presParOf" srcId="{11A6DC01-1178-40D8-86C7-9185A15C6248}" destId="{5ADEB9F1-A588-4A5F-9611-531DD1245872}" srcOrd="0" destOrd="0" presId="urn:microsoft.com/office/officeart/2005/8/layout/vList5"/>
    <dgm:cxn modelId="{7CDAA299-8900-4592-869E-AC98402CA2DA}" type="presParOf" srcId="{11A6DC01-1178-40D8-86C7-9185A15C6248}" destId="{0C957C30-23FF-4ACE-856B-6CD77F98F06D}" srcOrd="1" destOrd="0" presId="urn:microsoft.com/office/officeart/2005/8/layout/vList5"/>
    <dgm:cxn modelId="{2C19DFC8-9FC9-4323-BB03-E35A10571F6B}" type="presParOf" srcId="{586E3173-DBD7-4027-B2F7-418EF0769822}" destId="{7BFD2ADD-2978-4A38-9468-2C6A11799494}" srcOrd="5" destOrd="0" presId="urn:microsoft.com/office/officeart/2005/8/layout/vList5"/>
    <dgm:cxn modelId="{232F4F2A-67BC-49E0-94CC-B327BF006CAC}" type="presParOf" srcId="{586E3173-DBD7-4027-B2F7-418EF0769822}" destId="{6E9DF431-20E7-41E1-9BC0-12454AEF71E1}" srcOrd="6" destOrd="0" presId="urn:microsoft.com/office/officeart/2005/8/layout/vList5"/>
    <dgm:cxn modelId="{1CF547B0-63A3-4C39-AC2F-6EEFD68E090D}" type="presParOf" srcId="{6E9DF431-20E7-41E1-9BC0-12454AEF71E1}" destId="{25F859D6-31F3-4346-A165-D581599FF7C5}" srcOrd="0" destOrd="0" presId="urn:microsoft.com/office/officeart/2005/8/layout/vList5"/>
    <dgm:cxn modelId="{F5E3BD0F-49E5-418B-8AE2-94EA21AB1410}" type="presParOf" srcId="{6E9DF431-20E7-41E1-9BC0-12454AEF71E1}" destId="{4895DDE6-702B-4638-9BA2-F5EDCAAB0A1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6CFB4B-CB92-4F06-8F78-1978431FDD21}" type="doc">
      <dgm:prSet loTypeId="urn:microsoft.com/office/officeart/2005/8/layout/hProcess4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1C9467C-12CE-41B1-8BEB-A41745317942}">
      <dgm:prSet/>
      <dgm:spPr/>
      <dgm:t>
        <a:bodyPr/>
        <a:lstStyle/>
        <a:p>
          <a:r>
            <a:rPr lang="es-ES" dirty="0"/>
            <a:t>Videos</a:t>
          </a:r>
          <a:endParaRPr lang="en-US" dirty="0"/>
        </a:p>
      </dgm:t>
    </dgm:pt>
    <dgm:pt modelId="{3B15089B-AB76-464D-BA87-1F450FFFED1E}" type="parTrans" cxnId="{320B2A01-896E-4236-AD5B-DEA2A7D285D1}">
      <dgm:prSet/>
      <dgm:spPr/>
      <dgm:t>
        <a:bodyPr/>
        <a:lstStyle/>
        <a:p>
          <a:endParaRPr lang="en-US"/>
        </a:p>
      </dgm:t>
    </dgm:pt>
    <dgm:pt modelId="{78B44FCF-F6BF-4C80-A2FF-A3A4C6EFB616}" type="sibTrans" cxnId="{320B2A01-896E-4236-AD5B-DEA2A7D285D1}">
      <dgm:prSet phldrT="3" phldr="0"/>
      <dgm:spPr/>
      <dgm:t>
        <a:bodyPr/>
        <a:lstStyle/>
        <a:p>
          <a:endParaRPr lang="en-US" dirty="0"/>
        </a:p>
      </dgm:t>
    </dgm:pt>
    <dgm:pt modelId="{8D284C3F-142B-4B29-9795-71C869C95EEA}">
      <dgm:prSet/>
      <dgm:spPr/>
      <dgm:t>
        <a:bodyPr/>
        <a:lstStyle/>
        <a:p>
          <a:r>
            <a:rPr lang="es-ES" dirty="0" err="1"/>
            <a:t>Images</a:t>
          </a:r>
          <a:endParaRPr lang="es-ES" dirty="0"/>
        </a:p>
      </dgm:t>
    </dgm:pt>
    <dgm:pt modelId="{C1723D2D-90F6-4253-9D01-5EF6DE0A552E}" type="parTrans" cxnId="{D945375D-C927-47C6-8DFB-324A73334DA5}">
      <dgm:prSet/>
      <dgm:spPr/>
      <dgm:t>
        <a:bodyPr/>
        <a:lstStyle/>
        <a:p>
          <a:endParaRPr lang="es-ES"/>
        </a:p>
      </dgm:t>
    </dgm:pt>
    <dgm:pt modelId="{A6ABAC8C-B491-40BA-B5EB-41E86C860BF2}" type="sibTrans" cxnId="{D945375D-C927-47C6-8DFB-324A73334DA5}">
      <dgm:prSet/>
      <dgm:spPr>
        <a:solidFill>
          <a:srgbClr val="2C3C43"/>
        </a:solidFill>
        <a:ln>
          <a:solidFill>
            <a:srgbClr val="2C3C43"/>
          </a:solidFill>
        </a:ln>
      </dgm:spPr>
      <dgm:t>
        <a:bodyPr/>
        <a:lstStyle/>
        <a:p>
          <a:endParaRPr lang="es-ES"/>
        </a:p>
      </dgm:t>
    </dgm:pt>
    <dgm:pt modelId="{FCE14573-4E52-402E-A4BC-317B62F84E2B}">
      <dgm:prSet/>
      <dgm:spPr/>
      <dgm:t>
        <a:bodyPr/>
        <a:lstStyle/>
        <a:p>
          <a:r>
            <a:rPr lang="es-ES" dirty="0"/>
            <a:t>Text</a:t>
          </a:r>
        </a:p>
      </dgm:t>
    </dgm:pt>
    <dgm:pt modelId="{CCE2FD0C-291D-4DA1-BFEB-10027547357B}" type="parTrans" cxnId="{B0AF8D5A-C3A6-4281-AF9C-D967BF465A8E}">
      <dgm:prSet/>
      <dgm:spPr/>
      <dgm:t>
        <a:bodyPr/>
        <a:lstStyle/>
        <a:p>
          <a:endParaRPr lang="es-ES"/>
        </a:p>
      </dgm:t>
    </dgm:pt>
    <dgm:pt modelId="{93AB1649-B31D-40A2-ABAF-41A900BD1D4E}" type="sibTrans" cxnId="{B0AF8D5A-C3A6-4281-AF9C-D967BF465A8E}">
      <dgm:prSet/>
      <dgm:spPr>
        <a:solidFill>
          <a:srgbClr val="2C3C43"/>
        </a:solidFill>
      </dgm:spPr>
      <dgm:t>
        <a:bodyPr/>
        <a:lstStyle/>
        <a:p>
          <a:endParaRPr lang="es-ES"/>
        </a:p>
      </dgm:t>
    </dgm:pt>
    <dgm:pt modelId="{7ECBAAD6-B2F4-4B0A-BE3E-85980F80BA49}" type="pres">
      <dgm:prSet presAssocID="{226CFB4B-CB92-4F06-8F78-1978431FDD21}" presName="Name0" presStyleCnt="0">
        <dgm:presLayoutVars>
          <dgm:dir/>
          <dgm:animLvl val="lvl"/>
          <dgm:resizeHandles val="exact"/>
        </dgm:presLayoutVars>
      </dgm:prSet>
      <dgm:spPr/>
    </dgm:pt>
    <dgm:pt modelId="{A704CEDD-A4C0-41AE-B561-C35105B60A83}" type="pres">
      <dgm:prSet presAssocID="{226CFB4B-CB92-4F06-8F78-1978431FDD21}" presName="tSp" presStyleCnt="0"/>
      <dgm:spPr/>
    </dgm:pt>
    <dgm:pt modelId="{74D9F8C3-5A76-42A8-BDF5-0E8CB83BFD86}" type="pres">
      <dgm:prSet presAssocID="{226CFB4B-CB92-4F06-8F78-1978431FDD21}" presName="bSp" presStyleCnt="0"/>
      <dgm:spPr/>
    </dgm:pt>
    <dgm:pt modelId="{34666F88-D577-48DD-8A22-8BF725366230}" type="pres">
      <dgm:prSet presAssocID="{226CFB4B-CB92-4F06-8F78-1978431FDD21}" presName="process" presStyleCnt="0"/>
      <dgm:spPr/>
    </dgm:pt>
    <dgm:pt modelId="{D286E318-8C50-4318-BE38-D8FAAC62CB52}" type="pres">
      <dgm:prSet presAssocID="{FCE14573-4E52-402E-A4BC-317B62F84E2B}" presName="composite1" presStyleCnt="0"/>
      <dgm:spPr/>
    </dgm:pt>
    <dgm:pt modelId="{17508083-84E3-4F94-809D-1B3A393DD588}" type="pres">
      <dgm:prSet presAssocID="{FCE14573-4E52-402E-A4BC-317B62F84E2B}" presName="dummyNode1" presStyleLbl="node1" presStyleIdx="0" presStyleCnt="3"/>
      <dgm:spPr/>
    </dgm:pt>
    <dgm:pt modelId="{162C2052-2D07-41C9-8C6D-0A07641E70BC}" type="pres">
      <dgm:prSet presAssocID="{FCE14573-4E52-402E-A4BC-317B62F84E2B}" presName="childNode1" presStyleLbl="bgAcc1" presStyleIdx="0" presStyleCnt="3" custScaleX="140500" custScaleY="151995">
        <dgm:presLayoutVars>
          <dgm:bulletEnabled val="1"/>
        </dgm:presLayoutVars>
      </dgm:prSet>
      <dgm:spPr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l="-5000" r="-5000"/>
          </a:stretch>
        </a:blipFill>
        <a:ln cap="sq">
          <a:miter lim="800000"/>
        </a:ln>
        <a:effectLst>
          <a:softEdge rad="0"/>
        </a:effectLst>
      </dgm:spPr>
    </dgm:pt>
    <dgm:pt modelId="{5DBE8F53-076D-47BF-864A-0D44F206F095}" type="pres">
      <dgm:prSet presAssocID="{FCE14573-4E52-402E-A4BC-317B62F84E2B}" presName="childNode1tx" presStyleLbl="bgAcc1" presStyleIdx="0" presStyleCnt="3">
        <dgm:presLayoutVars>
          <dgm:bulletEnabled val="1"/>
        </dgm:presLayoutVars>
      </dgm:prSet>
      <dgm:spPr/>
    </dgm:pt>
    <dgm:pt modelId="{1A3AF106-3DB8-49C8-8960-7E3B38735F59}" type="pres">
      <dgm:prSet presAssocID="{FCE14573-4E52-402E-A4BC-317B62F84E2B}" presName="parentNode1" presStyleLbl="node1" presStyleIdx="0" presStyleCnt="3" custScaleX="56682" custScaleY="61099" custLinFactNeighborX="37275" custLinFactNeighborY="32532">
        <dgm:presLayoutVars>
          <dgm:chMax val="1"/>
          <dgm:bulletEnabled val="1"/>
        </dgm:presLayoutVars>
      </dgm:prSet>
      <dgm:spPr/>
    </dgm:pt>
    <dgm:pt modelId="{CA300725-CF79-4CD6-B42B-58FACC6AA20E}" type="pres">
      <dgm:prSet presAssocID="{FCE14573-4E52-402E-A4BC-317B62F84E2B}" presName="connSite1" presStyleCnt="0"/>
      <dgm:spPr/>
    </dgm:pt>
    <dgm:pt modelId="{3691DDAF-F444-4D96-A574-48E3D6EBEFD8}" type="pres">
      <dgm:prSet presAssocID="{93AB1649-B31D-40A2-ABAF-41A900BD1D4E}" presName="Name9" presStyleLbl="sibTrans2D1" presStyleIdx="0" presStyleCnt="2"/>
      <dgm:spPr/>
    </dgm:pt>
    <dgm:pt modelId="{8C48DA65-9938-4960-A58B-9B5BE99BCCE9}" type="pres">
      <dgm:prSet presAssocID="{8D284C3F-142B-4B29-9795-71C869C95EEA}" presName="composite2" presStyleCnt="0"/>
      <dgm:spPr/>
    </dgm:pt>
    <dgm:pt modelId="{08FB56AD-2F11-4CA3-A85F-FA96DDBC5D2E}" type="pres">
      <dgm:prSet presAssocID="{8D284C3F-142B-4B29-9795-71C869C95EEA}" presName="dummyNode2" presStyleLbl="node1" presStyleIdx="0" presStyleCnt="3"/>
      <dgm:spPr/>
    </dgm:pt>
    <dgm:pt modelId="{A768049D-4511-4C8E-8B7C-18A2AEAA168C}" type="pres">
      <dgm:prSet presAssocID="{8D284C3F-142B-4B29-9795-71C869C95EEA}" presName="childNode2" presStyleLbl="bgAcc1" presStyleIdx="1" presStyleCnt="3" custScaleX="132975" custScaleY="150671">
        <dgm:presLayoutVars>
          <dgm:bulletEnabled val="1"/>
        </dgm:presLayoutVars>
      </dgm:prSet>
      <dgm:spPr>
        <a:prstGeom prst="rect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CB91168D-3948-4ACC-9B8F-6C8EF140B626}" type="pres">
      <dgm:prSet presAssocID="{8D284C3F-142B-4B29-9795-71C869C95EEA}" presName="childNode2tx" presStyleLbl="bgAcc1" presStyleIdx="1" presStyleCnt="3">
        <dgm:presLayoutVars>
          <dgm:bulletEnabled val="1"/>
        </dgm:presLayoutVars>
      </dgm:prSet>
      <dgm:spPr/>
    </dgm:pt>
    <dgm:pt modelId="{F3AE75DE-133F-43BE-90CB-EFC5AAB4E5C0}" type="pres">
      <dgm:prSet presAssocID="{8D284C3F-142B-4B29-9795-71C869C95EEA}" presName="parentNode2" presStyleLbl="node1" presStyleIdx="1" presStyleCnt="3" custScaleX="75014" custScaleY="54706" custLinFactNeighborX="34798" custLinFactNeighborY="-49376">
        <dgm:presLayoutVars>
          <dgm:chMax val="0"/>
          <dgm:bulletEnabled val="1"/>
        </dgm:presLayoutVars>
      </dgm:prSet>
      <dgm:spPr/>
    </dgm:pt>
    <dgm:pt modelId="{C34890EB-F7C4-4F88-A22D-E535B34ADFD3}" type="pres">
      <dgm:prSet presAssocID="{8D284C3F-142B-4B29-9795-71C869C95EEA}" presName="connSite2" presStyleCnt="0"/>
      <dgm:spPr/>
    </dgm:pt>
    <dgm:pt modelId="{21145C48-A864-42F1-9BF7-DA2266181FB4}" type="pres">
      <dgm:prSet presAssocID="{A6ABAC8C-B491-40BA-B5EB-41E86C860BF2}" presName="Name18" presStyleLbl="sibTrans2D1" presStyleIdx="1" presStyleCnt="2"/>
      <dgm:spPr/>
    </dgm:pt>
    <dgm:pt modelId="{44E90C1C-06F2-4B19-AB08-733E007742F2}" type="pres">
      <dgm:prSet presAssocID="{71C9467C-12CE-41B1-8BEB-A41745317942}" presName="composite1" presStyleCnt="0"/>
      <dgm:spPr/>
    </dgm:pt>
    <dgm:pt modelId="{00F4EE24-6A08-45CF-ADE8-036BB74EE26E}" type="pres">
      <dgm:prSet presAssocID="{71C9467C-12CE-41B1-8BEB-A41745317942}" presName="dummyNode1" presStyleLbl="node1" presStyleIdx="1" presStyleCnt="3"/>
      <dgm:spPr/>
    </dgm:pt>
    <dgm:pt modelId="{D917BC27-18F3-4937-A167-EB15A04EA22E}" type="pres">
      <dgm:prSet presAssocID="{71C9467C-12CE-41B1-8BEB-A41745317942}" presName="childNode1" presStyleLbl="bgAcc1" presStyleIdx="2" presStyleCnt="3" custScaleX="136445" custScaleY="151559">
        <dgm:presLayoutVars>
          <dgm:bulletEnabled val="1"/>
        </dgm:presLayoutVars>
      </dgm:prSet>
      <dgm:spPr>
        <a:prstGeom prst="rect">
          <a:avLst/>
        </a:prstGeom>
        <a:blipFill rotWithShape="0">
          <a:blip xmlns:r="http://schemas.openxmlformats.org/officeDocument/2006/relationships" r:embed="rId3"/>
          <a:srcRect/>
          <a:stretch>
            <a:fillRect l="-10000" r="-10000"/>
          </a:stretch>
        </a:blipFill>
      </dgm:spPr>
    </dgm:pt>
    <dgm:pt modelId="{ACA69C98-36D6-49ED-8D91-A28A90898200}" type="pres">
      <dgm:prSet presAssocID="{71C9467C-12CE-41B1-8BEB-A41745317942}" presName="childNode1tx" presStyleLbl="bgAcc1" presStyleIdx="2" presStyleCnt="3">
        <dgm:presLayoutVars>
          <dgm:bulletEnabled val="1"/>
        </dgm:presLayoutVars>
      </dgm:prSet>
      <dgm:spPr/>
    </dgm:pt>
    <dgm:pt modelId="{A16F95B7-7747-4AFE-B819-71CE86F8B2E3}" type="pres">
      <dgm:prSet presAssocID="{71C9467C-12CE-41B1-8BEB-A41745317942}" presName="parentNode1" presStyleLbl="node1" presStyleIdx="2" presStyleCnt="3" custScaleX="58239" custScaleY="58116" custLinFactNeighborX="-73108" custLinFactNeighborY="75162">
        <dgm:presLayoutVars>
          <dgm:chMax val="1"/>
          <dgm:bulletEnabled val="1"/>
        </dgm:presLayoutVars>
      </dgm:prSet>
      <dgm:spPr/>
    </dgm:pt>
    <dgm:pt modelId="{5CF704F1-E112-4ACE-9A9A-376E3AC51B26}" type="pres">
      <dgm:prSet presAssocID="{71C9467C-12CE-41B1-8BEB-A41745317942}" presName="connSite1" presStyleCnt="0"/>
      <dgm:spPr/>
    </dgm:pt>
  </dgm:ptLst>
  <dgm:cxnLst>
    <dgm:cxn modelId="{320B2A01-896E-4236-AD5B-DEA2A7D285D1}" srcId="{226CFB4B-CB92-4F06-8F78-1978431FDD21}" destId="{71C9467C-12CE-41B1-8BEB-A41745317942}" srcOrd="2" destOrd="0" parTransId="{3B15089B-AB76-464D-BA87-1F450FFFED1E}" sibTransId="{78B44FCF-F6BF-4C80-A2FF-A3A4C6EFB616}"/>
    <dgm:cxn modelId="{75188023-7BE9-4F86-9F11-F7019A120A86}" type="presOf" srcId="{93AB1649-B31D-40A2-ABAF-41A900BD1D4E}" destId="{3691DDAF-F444-4D96-A574-48E3D6EBEFD8}" srcOrd="0" destOrd="0" presId="urn:microsoft.com/office/officeart/2005/8/layout/hProcess4"/>
    <dgm:cxn modelId="{D945375D-C927-47C6-8DFB-324A73334DA5}" srcId="{226CFB4B-CB92-4F06-8F78-1978431FDD21}" destId="{8D284C3F-142B-4B29-9795-71C869C95EEA}" srcOrd="1" destOrd="0" parTransId="{C1723D2D-90F6-4253-9D01-5EF6DE0A552E}" sibTransId="{A6ABAC8C-B491-40BA-B5EB-41E86C860BF2}"/>
    <dgm:cxn modelId="{B0AF8D5A-C3A6-4281-AF9C-D967BF465A8E}" srcId="{226CFB4B-CB92-4F06-8F78-1978431FDD21}" destId="{FCE14573-4E52-402E-A4BC-317B62F84E2B}" srcOrd="0" destOrd="0" parTransId="{CCE2FD0C-291D-4DA1-BFEB-10027547357B}" sibTransId="{93AB1649-B31D-40A2-ABAF-41A900BD1D4E}"/>
    <dgm:cxn modelId="{64E338B5-6098-42A2-AB73-CB451F7A4A19}" type="presOf" srcId="{226CFB4B-CB92-4F06-8F78-1978431FDD21}" destId="{7ECBAAD6-B2F4-4B0A-BE3E-85980F80BA49}" srcOrd="0" destOrd="0" presId="urn:microsoft.com/office/officeart/2005/8/layout/hProcess4"/>
    <dgm:cxn modelId="{C75BB6CB-06C7-475B-AF9B-CBC37D60BED0}" type="presOf" srcId="{8D284C3F-142B-4B29-9795-71C869C95EEA}" destId="{F3AE75DE-133F-43BE-90CB-EFC5AAB4E5C0}" srcOrd="0" destOrd="0" presId="urn:microsoft.com/office/officeart/2005/8/layout/hProcess4"/>
    <dgm:cxn modelId="{C56F47DA-A4B4-4470-A87D-DB441F902842}" type="presOf" srcId="{FCE14573-4E52-402E-A4BC-317B62F84E2B}" destId="{1A3AF106-3DB8-49C8-8960-7E3B38735F59}" srcOrd="0" destOrd="0" presId="urn:microsoft.com/office/officeart/2005/8/layout/hProcess4"/>
    <dgm:cxn modelId="{47C0C4EA-06C1-45E5-BF83-A3022901E9BE}" type="presOf" srcId="{A6ABAC8C-B491-40BA-B5EB-41E86C860BF2}" destId="{21145C48-A864-42F1-9BF7-DA2266181FB4}" srcOrd="0" destOrd="0" presId="urn:microsoft.com/office/officeart/2005/8/layout/hProcess4"/>
    <dgm:cxn modelId="{C74C4AFC-BDDB-472E-9247-C5C3992701B5}" type="presOf" srcId="{71C9467C-12CE-41B1-8BEB-A41745317942}" destId="{A16F95B7-7747-4AFE-B819-71CE86F8B2E3}" srcOrd="0" destOrd="0" presId="urn:microsoft.com/office/officeart/2005/8/layout/hProcess4"/>
    <dgm:cxn modelId="{A44F9C04-1348-44C7-A232-9977622D88B3}" type="presParOf" srcId="{7ECBAAD6-B2F4-4B0A-BE3E-85980F80BA49}" destId="{A704CEDD-A4C0-41AE-B561-C35105B60A83}" srcOrd="0" destOrd="0" presId="urn:microsoft.com/office/officeart/2005/8/layout/hProcess4"/>
    <dgm:cxn modelId="{E29EE880-913D-4E29-AE6E-FB7B59ED3F03}" type="presParOf" srcId="{7ECBAAD6-B2F4-4B0A-BE3E-85980F80BA49}" destId="{74D9F8C3-5A76-42A8-BDF5-0E8CB83BFD86}" srcOrd="1" destOrd="0" presId="urn:microsoft.com/office/officeart/2005/8/layout/hProcess4"/>
    <dgm:cxn modelId="{38874343-C1F8-4154-BEDC-AE62649B7070}" type="presParOf" srcId="{7ECBAAD6-B2F4-4B0A-BE3E-85980F80BA49}" destId="{34666F88-D577-48DD-8A22-8BF725366230}" srcOrd="2" destOrd="0" presId="urn:microsoft.com/office/officeart/2005/8/layout/hProcess4"/>
    <dgm:cxn modelId="{2503CE6B-7E64-4FD6-BFFA-E1057CC7ECEE}" type="presParOf" srcId="{34666F88-D577-48DD-8A22-8BF725366230}" destId="{D286E318-8C50-4318-BE38-D8FAAC62CB52}" srcOrd="0" destOrd="0" presId="urn:microsoft.com/office/officeart/2005/8/layout/hProcess4"/>
    <dgm:cxn modelId="{8D32777B-3A52-4D3E-9D1A-3A1377419442}" type="presParOf" srcId="{D286E318-8C50-4318-BE38-D8FAAC62CB52}" destId="{17508083-84E3-4F94-809D-1B3A393DD588}" srcOrd="0" destOrd="0" presId="urn:microsoft.com/office/officeart/2005/8/layout/hProcess4"/>
    <dgm:cxn modelId="{517DA686-E453-4B9B-8BA1-32BBED12718C}" type="presParOf" srcId="{D286E318-8C50-4318-BE38-D8FAAC62CB52}" destId="{162C2052-2D07-41C9-8C6D-0A07641E70BC}" srcOrd="1" destOrd="0" presId="urn:microsoft.com/office/officeart/2005/8/layout/hProcess4"/>
    <dgm:cxn modelId="{57699D98-F504-42AE-A47E-0D8BAA61FD0A}" type="presParOf" srcId="{D286E318-8C50-4318-BE38-D8FAAC62CB52}" destId="{5DBE8F53-076D-47BF-864A-0D44F206F095}" srcOrd="2" destOrd="0" presId="urn:microsoft.com/office/officeart/2005/8/layout/hProcess4"/>
    <dgm:cxn modelId="{87DAD5B4-640E-4BA3-B09F-22BA753B7108}" type="presParOf" srcId="{D286E318-8C50-4318-BE38-D8FAAC62CB52}" destId="{1A3AF106-3DB8-49C8-8960-7E3B38735F59}" srcOrd="3" destOrd="0" presId="urn:microsoft.com/office/officeart/2005/8/layout/hProcess4"/>
    <dgm:cxn modelId="{C9F5AF14-9CF9-4E00-9183-81E4F1FB9C1F}" type="presParOf" srcId="{D286E318-8C50-4318-BE38-D8FAAC62CB52}" destId="{CA300725-CF79-4CD6-B42B-58FACC6AA20E}" srcOrd="4" destOrd="0" presId="urn:microsoft.com/office/officeart/2005/8/layout/hProcess4"/>
    <dgm:cxn modelId="{7F0762F2-4FC2-4A6F-A6BE-1F3358D1BCC6}" type="presParOf" srcId="{34666F88-D577-48DD-8A22-8BF725366230}" destId="{3691DDAF-F444-4D96-A574-48E3D6EBEFD8}" srcOrd="1" destOrd="0" presId="urn:microsoft.com/office/officeart/2005/8/layout/hProcess4"/>
    <dgm:cxn modelId="{AE6514AD-51ED-4712-B98F-32BFF69A1C82}" type="presParOf" srcId="{34666F88-D577-48DD-8A22-8BF725366230}" destId="{8C48DA65-9938-4960-A58B-9B5BE99BCCE9}" srcOrd="2" destOrd="0" presId="urn:microsoft.com/office/officeart/2005/8/layout/hProcess4"/>
    <dgm:cxn modelId="{6E1F6F76-28E2-4483-8D3B-DC0797131644}" type="presParOf" srcId="{8C48DA65-9938-4960-A58B-9B5BE99BCCE9}" destId="{08FB56AD-2F11-4CA3-A85F-FA96DDBC5D2E}" srcOrd="0" destOrd="0" presId="urn:microsoft.com/office/officeart/2005/8/layout/hProcess4"/>
    <dgm:cxn modelId="{BE9FC1BB-70A2-49A4-9AC5-38B7CABEDE7E}" type="presParOf" srcId="{8C48DA65-9938-4960-A58B-9B5BE99BCCE9}" destId="{A768049D-4511-4C8E-8B7C-18A2AEAA168C}" srcOrd="1" destOrd="0" presId="urn:microsoft.com/office/officeart/2005/8/layout/hProcess4"/>
    <dgm:cxn modelId="{B4F95156-D5BD-4B8C-ABE5-4B5AF3643CE2}" type="presParOf" srcId="{8C48DA65-9938-4960-A58B-9B5BE99BCCE9}" destId="{CB91168D-3948-4ACC-9B8F-6C8EF140B626}" srcOrd="2" destOrd="0" presId="urn:microsoft.com/office/officeart/2005/8/layout/hProcess4"/>
    <dgm:cxn modelId="{0E2DA8F8-D0B6-4344-999B-B0986EE1A360}" type="presParOf" srcId="{8C48DA65-9938-4960-A58B-9B5BE99BCCE9}" destId="{F3AE75DE-133F-43BE-90CB-EFC5AAB4E5C0}" srcOrd="3" destOrd="0" presId="urn:microsoft.com/office/officeart/2005/8/layout/hProcess4"/>
    <dgm:cxn modelId="{F775B8D7-9C86-4DD7-9201-169B90564BA8}" type="presParOf" srcId="{8C48DA65-9938-4960-A58B-9B5BE99BCCE9}" destId="{C34890EB-F7C4-4F88-A22D-E535B34ADFD3}" srcOrd="4" destOrd="0" presId="urn:microsoft.com/office/officeart/2005/8/layout/hProcess4"/>
    <dgm:cxn modelId="{61516C5B-F258-48AF-8CC7-C76CDA41AE34}" type="presParOf" srcId="{34666F88-D577-48DD-8A22-8BF725366230}" destId="{21145C48-A864-42F1-9BF7-DA2266181FB4}" srcOrd="3" destOrd="0" presId="urn:microsoft.com/office/officeart/2005/8/layout/hProcess4"/>
    <dgm:cxn modelId="{50BD8EEE-5538-4997-96E1-05210868DEF4}" type="presParOf" srcId="{34666F88-D577-48DD-8A22-8BF725366230}" destId="{44E90C1C-06F2-4B19-AB08-733E007742F2}" srcOrd="4" destOrd="0" presId="urn:microsoft.com/office/officeart/2005/8/layout/hProcess4"/>
    <dgm:cxn modelId="{0C0C91CF-4E20-44A3-A232-5DB31B72AEC7}" type="presParOf" srcId="{44E90C1C-06F2-4B19-AB08-733E007742F2}" destId="{00F4EE24-6A08-45CF-ADE8-036BB74EE26E}" srcOrd="0" destOrd="0" presId="urn:microsoft.com/office/officeart/2005/8/layout/hProcess4"/>
    <dgm:cxn modelId="{0FD57BAA-5DBA-4CAF-B02F-AF85F033274A}" type="presParOf" srcId="{44E90C1C-06F2-4B19-AB08-733E007742F2}" destId="{D917BC27-18F3-4937-A167-EB15A04EA22E}" srcOrd="1" destOrd="0" presId="urn:microsoft.com/office/officeart/2005/8/layout/hProcess4"/>
    <dgm:cxn modelId="{BEAAE264-9E02-4B9B-90F8-E4756A4D8801}" type="presParOf" srcId="{44E90C1C-06F2-4B19-AB08-733E007742F2}" destId="{ACA69C98-36D6-49ED-8D91-A28A90898200}" srcOrd="2" destOrd="0" presId="urn:microsoft.com/office/officeart/2005/8/layout/hProcess4"/>
    <dgm:cxn modelId="{ACB2F0D4-5FD3-4ACA-A8EB-54A30BAFC9A3}" type="presParOf" srcId="{44E90C1C-06F2-4B19-AB08-733E007742F2}" destId="{A16F95B7-7747-4AFE-B819-71CE86F8B2E3}" srcOrd="3" destOrd="0" presId="urn:microsoft.com/office/officeart/2005/8/layout/hProcess4"/>
    <dgm:cxn modelId="{C1FE746D-9054-444B-9509-DF0C083EA82A}" type="presParOf" srcId="{44E90C1C-06F2-4B19-AB08-733E007742F2}" destId="{5CF704F1-E112-4ACE-9A9A-376E3AC51B2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6CFB4B-CB92-4F06-8F78-1978431FDD21}" type="doc">
      <dgm:prSet loTypeId="urn:microsoft.com/office/officeart/2016/7/layout/LinearArrowProcessNumbered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565B962-EC6C-405B-9138-910A07A55B0B}">
      <dgm:prSet custT="1"/>
      <dgm:spPr/>
      <dgm:t>
        <a:bodyPr/>
        <a:lstStyle/>
        <a:p>
          <a:r>
            <a:rPr lang="es-ES" sz="2400" dirty="0" err="1"/>
            <a:t>Gathering</a:t>
          </a:r>
          <a:r>
            <a:rPr lang="es-ES" sz="2400" dirty="0"/>
            <a:t> </a:t>
          </a:r>
          <a:r>
            <a:rPr lang="es-ES" sz="2400" dirty="0" err="1"/>
            <a:t>the</a:t>
          </a:r>
          <a:r>
            <a:rPr lang="es-ES" sz="2400" dirty="0"/>
            <a:t> corpus</a:t>
          </a:r>
          <a:endParaRPr lang="en-US" sz="2400" dirty="0"/>
        </a:p>
      </dgm:t>
    </dgm:pt>
    <dgm:pt modelId="{687B7527-73E8-4A6D-A26B-032A7686F674}" type="parTrans" cxnId="{6E135C40-0EF5-418C-B86E-19CFE08239A1}">
      <dgm:prSet/>
      <dgm:spPr/>
      <dgm:t>
        <a:bodyPr/>
        <a:lstStyle/>
        <a:p>
          <a:endParaRPr lang="en-US"/>
        </a:p>
      </dgm:t>
    </dgm:pt>
    <dgm:pt modelId="{8C8BF44D-579D-4895-A69E-F0D5918A15F5}" type="sibTrans" cxnId="{6E135C40-0EF5-418C-B86E-19CFE08239A1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7B7212DB-6188-4852-915E-24036B7842D8}">
      <dgm:prSet custT="1"/>
      <dgm:spPr/>
      <dgm:t>
        <a:bodyPr/>
        <a:lstStyle/>
        <a:p>
          <a:r>
            <a:rPr lang="es-ES" sz="2400" dirty="0"/>
            <a:t>Pre-</a:t>
          </a:r>
          <a:r>
            <a:rPr lang="es-ES" sz="2400" dirty="0" err="1"/>
            <a:t>processing</a:t>
          </a:r>
          <a:endParaRPr lang="en-US" sz="2300" dirty="0"/>
        </a:p>
      </dgm:t>
    </dgm:pt>
    <dgm:pt modelId="{62211DAD-AC06-4B3A-9404-95F80227E5FF}" type="parTrans" cxnId="{6E28B0A4-496B-411F-A54A-FF6C7958FAD1}">
      <dgm:prSet/>
      <dgm:spPr/>
      <dgm:t>
        <a:bodyPr/>
        <a:lstStyle/>
        <a:p>
          <a:endParaRPr lang="en-US"/>
        </a:p>
      </dgm:t>
    </dgm:pt>
    <dgm:pt modelId="{E4288CEF-898C-4720-AE51-372D8AFA9987}" type="sibTrans" cxnId="{6E28B0A4-496B-411F-A54A-FF6C7958FAD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71C9467C-12CE-41B1-8BEB-A41745317942}">
      <dgm:prSet/>
      <dgm:spPr/>
      <dgm:t>
        <a:bodyPr/>
        <a:lstStyle/>
        <a:p>
          <a:r>
            <a:rPr lang="es-ES" dirty="0"/>
            <a:t>Text </a:t>
          </a:r>
          <a:r>
            <a:rPr lang="es-ES" dirty="0" err="1"/>
            <a:t>modelling</a:t>
          </a:r>
          <a:endParaRPr lang="en-US" dirty="0"/>
        </a:p>
      </dgm:t>
    </dgm:pt>
    <dgm:pt modelId="{3B15089B-AB76-464D-BA87-1F450FFFED1E}" type="parTrans" cxnId="{320B2A01-896E-4236-AD5B-DEA2A7D285D1}">
      <dgm:prSet/>
      <dgm:spPr/>
      <dgm:t>
        <a:bodyPr/>
        <a:lstStyle/>
        <a:p>
          <a:endParaRPr lang="en-US"/>
        </a:p>
      </dgm:t>
    </dgm:pt>
    <dgm:pt modelId="{78B44FCF-F6BF-4C80-A2FF-A3A4C6EFB616}" type="sibTrans" cxnId="{320B2A01-896E-4236-AD5B-DEA2A7D285D1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35A5AEA9-391E-4FB5-B4CC-266B6B3C3415}">
      <dgm:prSet/>
      <dgm:spPr/>
      <dgm:t>
        <a:bodyPr/>
        <a:lstStyle/>
        <a:p>
          <a:r>
            <a:rPr lang="es-ES" dirty="0" err="1"/>
            <a:t>Results</a:t>
          </a:r>
          <a:endParaRPr lang="en-US" dirty="0"/>
        </a:p>
      </dgm:t>
    </dgm:pt>
    <dgm:pt modelId="{3E14B59E-44EB-4740-8CFE-FA3C7E046A7A}" type="parTrans" cxnId="{84E5E3E5-B6F7-4255-9B01-CD8F4223703D}">
      <dgm:prSet/>
      <dgm:spPr/>
      <dgm:t>
        <a:bodyPr/>
        <a:lstStyle/>
        <a:p>
          <a:endParaRPr lang="en-US"/>
        </a:p>
      </dgm:t>
    </dgm:pt>
    <dgm:pt modelId="{3688FED8-9B4D-4C47-AB80-E0868E212655}" type="sibTrans" cxnId="{84E5E3E5-B6F7-4255-9B01-CD8F4223703D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CEC0A6EE-CC57-4A0B-9CA0-11B3703079E3}" type="pres">
      <dgm:prSet presAssocID="{226CFB4B-CB92-4F06-8F78-1978431FDD21}" presName="linearFlow" presStyleCnt="0">
        <dgm:presLayoutVars>
          <dgm:dir/>
          <dgm:animLvl val="lvl"/>
          <dgm:resizeHandles val="exact"/>
        </dgm:presLayoutVars>
      </dgm:prSet>
      <dgm:spPr/>
    </dgm:pt>
    <dgm:pt modelId="{81C91AF9-2F5A-441C-8D27-8730C5606610}" type="pres">
      <dgm:prSet presAssocID="{3565B962-EC6C-405B-9138-910A07A55B0B}" presName="compositeNode" presStyleCnt="0"/>
      <dgm:spPr/>
    </dgm:pt>
    <dgm:pt modelId="{FE00582C-2A68-4914-B498-257A1FAF37D0}" type="pres">
      <dgm:prSet presAssocID="{3565B962-EC6C-405B-9138-910A07A55B0B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CFA8745-2526-40D6-99BB-91837F827AF1}" type="pres">
      <dgm:prSet presAssocID="{3565B962-EC6C-405B-9138-910A07A55B0B}" presName="parSh" presStyleCnt="0"/>
      <dgm:spPr/>
    </dgm:pt>
    <dgm:pt modelId="{1B526517-08AE-40D3-BBEF-AAA40BAE79BB}" type="pres">
      <dgm:prSet presAssocID="{3565B962-EC6C-405B-9138-910A07A55B0B}" presName="lineNode" presStyleLbl="alignAccFollowNode1" presStyleIdx="0" presStyleCnt="12"/>
      <dgm:spPr/>
    </dgm:pt>
    <dgm:pt modelId="{B73974ED-7E42-4B1A-91AF-8A61EED3EE35}" type="pres">
      <dgm:prSet presAssocID="{3565B962-EC6C-405B-9138-910A07A55B0B}" presName="lineArrowNode" presStyleLbl="alignAccFollowNode1" presStyleIdx="1" presStyleCnt="12"/>
      <dgm:spPr/>
    </dgm:pt>
    <dgm:pt modelId="{2C099D3D-031F-405A-B692-A6AB6A602218}" type="pres">
      <dgm:prSet presAssocID="{8C8BF44D-579D-4895-A69E-F0D5918A15F5}" presName="sibTransNodeCircle" presStyleLbl="alignNode1" presStyleIdx="0" presStyleCnt="4">
        <dgm:presLayoutVars>
          <dgm:chMax val="0"/>
          <dgm:bulletEnabled/>
        </dgm:presLayoutVars>
      </dgm:prSet>
      <dgm:spPr/>
    </dgm:pt>
    <dgm:pt modelId="{77817BB7-65FA-47B0-89CE-178ADC4893DA}" type="pres">
      <dgm:prSet presAssocID="{8C8BF44D-579D-4895-A69E-F0D5918A15F5}" presName="spacerBetweenCircleAndCallout" presStyleCnt="0">
        <dgm:presLayoutVars/>
      </dgm:prSet>
      <dgm:spPr/>
    </dgm:pt>
    <dgm:pt modelId="{64F9554B-4C57-4410-808B-E1945B694939}" type="pres">
      <dgm:prSet presAssocID="{3565B962-EC6C-405B-9138-910A07A55B0B}" presName="nodeText" presStyleLbl="alignAccFollowNode1" presStyleIdx="2" presStyleCnt="12">
        <dgm:presLayoutVars>
          <dgm:bulletEnabled val="1"/>
        </dgm:presLayoutVars>
      </dgm:prSet>
      <dgm:spPr/>
    </dgm:pt>
    <dgm:pt modelId="{7D3D515F-2368-42AD-91EB-F6617CCFAA44}" type="pres">
      <dgm:prSet presAssocID="{8C8BF44D-579D-4895-A69E-F0D5918A15F5}" presName="sibTransComposite" presStyleCnt="0"/>
      <dgm:spPr/>
    </dgm:pt>
    <dgm:pt modelId="{C8C3E9C0-99DC-442A-B2E9-078DB54C279D}" type="pres">
      <dgm:prSet presAssocID="{7B7212DB-6188-4852-915E-24036B7842D8}" presName="compositeNode" presStyleCnt="0"/>
      <dgm:spPr/>
    </dgm:pt>
    <dgm:pt modelId="{E5B739F4-A9CC-45A2-9431-021978107B64}" type="pres">
      <dgm:prSet presAssocID="{7B7212DB-6188-4852-915E-24036B7842D8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4640DAC-9010-4D9A-BC62-435BE8E13675}" type="pres">
      <dgm:prSet presAssocID="{7B7212DB-6188-4852-915E-24036B7842D8}" presName="parSh" presStyleCnt="0"/>
      <dgm:spPr/>
    </dgm:pt>
    <dgm:pt modelId="{6E3AF9F1-4D0E-4C01-9DE1-ECA31781E4F5}" type="pres">
      <dgm:prSet presAssocID="{7B7212DB-6188-4852-915E-24036B7842D8}" presName="lineNode" presStyleLbl="alignAccFollowNode1" presStyleIdx="3" presStyleCnt="12"/>
      <dgm:spPr/>
    </dgm:pt>
    <dgm:pt modelId="{93AB5A34-7B0A-41E5-BAD8-9CBE46997671}" type="pres">
      <dgm:prSet presAssocID="{7B7212DB-6188-4852-915E-24036B7842D8}" presName="lineArrowNode" presStyleLbl="alignAccFollowNode1" presStyleIdx="4" presStyleCnt="12"/>
      <dgm:spPr/>
    </dgm:pt>
    <dgm:pt modelId="{F299BE1B-21FB-4959-820C-411A2B3E920E}" type="pres">
      <dgm:prSet presAssocID="{E4288CEF-898C-4720-AE51-372D8AFA9987}" presName="sibTransNodeCircle" presStyleLbl="alignNode1" presStyleIdx="1" presStyleCnt="4">
        <dgm:presLayoutVars>
          <dgm:chMax val="0"/>
          <dgm:bulletEnabled/>
        </dgm:presLayoutVars>
      </dgm:prSet>
      <dgm:spPr/>
    </dgm:pt>
    <dgm:pt modelId="{409F0429-3F2B-44E1-A215-17B61E05FB1F}" type="pres">
      <dgm:prSet presAssocID="{E4288CEF-898C-4720-AE51-372D8AFA9987}" presName="spacerBetweenCircleAndCallout" presStyleCnt="0">
        <dgm:presLayoutVars/>
      </dgm:prSet>
      <dgm:spPr/>
    </dgm:pt>
    <dgm:pt modelId="{731EFD7F-4CE7-481F-B403-33A6D16F0654}" type="pres">
      <dgm:prSet presAssocID="{7B7212DB-6188-4852-915E-24036B7842D8}" presName="nodeText" presStyleLbl="alignAccFollowNode1" presStyleIdx="5" presStyleCnt="12" custScaleX="102745">
        <dgm:presLayoutVars>
          <dgm:bulletEnabled val="1"/>
        </dgm:presLayoutVars>
      </dgm:prSet>
      <dgm:spPr/>
    </dgm:pt>
    <dgm:pt modelId="{16512D6C-FD02-4E94-9378-5A4F91217C5F}" type="pres">
      <dgm:prSet presAssocID="{E4288CEF-898C-4720-AE51-372D8AFA9987}" presName="sibTransComposite" presStyleCnt="0"/>
      <dgm:spPr/>
    </dgm:pt>
    <dgm:pt modelId="{59CCEBC8-9379-41C0-8761-089A8271BFB2}" type="pres">
      <dgm:prSet presAssocID="{71C9467C-12CE-41B1-8BEB-A41745317942}" presName="compositeNode" presStyleCnt="0"/>
      <dgm:spPr/>
    </dgm:pt>
    <dgm:pt modelId="{EF4BEB85-F4BB-48CA-94F6-C61C4EA7F197}" type="pres">
      <dgm:prSet presAssocID="{71C9467C-12CE-41B1-8BEB-A4174531794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7D05303-DC56-43BB-BFE0-EDA3C09AA4BB}" type="pres">
      <dgm:prSet presAssocID="{71C9467C-12CE-41B1-8BEB-A41745317942}" presName="parSh" presStyleCnt="0"/>
      <dgm:spPr/>
    </dgm:pt>
    <dgm:pt modelId="{FF13CB6B-09C0-4340-9702-7370D12F02A6}" type="pres">
      <dgm:prSet presAssocID="{71C9467C-12CE-41B1-8BEB-A41745317942}" presName="lineNode" presStyleLbl="alignAccFollowNode1" presStyleIdx="6" presStyleCnt="12"/>
      <dgm:spPr/>
    </dgm:pt>
    <dgm:pt modelId="{830E3CD6-443B-4B15-8674-4EA3CD178B71}" type="pres">
      <dgm:prSet presAssocID="{71C9467C-12CE-41B1-8BEB-A41745317942}" presName="lineArrowNode" presStyleLbl="alignAccFollowNode1" presStyleIdx="7" presStyleCnt="12"/>
      <dgm:spPr/>
    </dgm:pt>
    <dgm:pt modelId="{2E7C264B-C811-4035-B237-48EEAF6873A9}" type="pres">
      <dgm:prSet presAssocID="{78B44FCF-F6BF-4C80-A2FF-A3A4C6EFB616}" presName="sibTransNodeCircle" presStyleLbl="alignNode1" presStyleIdx="2" presStyleCnt="4">
        <dgm:presLayoutVars>
          <dgm:chMax val="0"/>
          <dgm:bulletEnabled/>
        </dgm:presLayoutVars>
      </dgm:prSet>
      <dgm:spPr/>
    </dgm:pt>
    <dgm:pt modelId="{CC8F5B03-0416-4C8F-81EF-EA35667AF6CE}" type="pres">
      <dgm:prSet presAssocID="{78B44FCF-F6BF-4C80-A2FF-A3A4C6EFB616}" presName="spacerBetweenCircleAndCallout" presStyleCnt="0">
        <dgm:presLayoutVars/>
      </dgm:prSet>
      <dgm:spPr/>
    </dgm:pt>
    <dgm:pt modelId="{E40C408B-FEF3-43AD-9186-B8C0E6DC066C}" type="pres">
      <dgm:prSet presAssocID="{71C9467C-12CE-41B1-8BEB-A41745317942}" presName="nodeText" presStyleLbl="alignAccFollowNode1" presStyleIdx="8" presStyleCnt="12">
        <dgm:presLayoutVars>
          <dgm:bulletEnabled val="1"/>
        </dgm:presLayoutVars>
      </dgm:prSet>
      <dgm:spPr/>
    </dgm:pt>
    <dgm:pt modelId="{A03C7481-1A41-41F2-A1D3-D59586780C14}" type="pres">
      <dgm:prSet presAssocID="{78B44FCF-F6BF-4C80-A2FF-A3A4C6EFB616}" presName="sibTransComposite" presStyleCnt="0"/>
      <dgm:spPr/>
    </dgm:pt>
    <dgm:pt modelId="{10428B8E-B2B6-41E0-8058-FEA71D20E68D}" type="pres">
      <dgm:prSet presAssocID="{35A5AEA9-391E-4FB5-B4CC-266B6B3C3415}" presName="compositeNode" presStyleCnt="0"/>
      <dgm:spPr/>
    </dgm:pt>
    <dgm:pt modelId="{4FB6E5AA-71EC-4B49-94AA-1C4A9436B92D}" type="pres">
      <dgm:prSet presAssocID="{35A5AEA9-391E-4FB5-B4CC-266B6B3C341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8D23793-E241-4430-8DB5-1459A9A784EE}" type="pres">
      <dgm:prSet presAssocID="{35A5AEA9-391E-4FB5-B4CC-266B6B3C3415}" presName="parSh" presStyleCnt="0"/>
      <dgm:spPr/>
    </dgm:pt>
    <dgm:pt modelId="{2FD3819A-D8EF-4E17-831E-07B60D55C2BF}" type="pres">
      <dgm:prSet presAssocID="{35A5AEA9-391E-4FB5-B4CC-266B6B3C3415}" presName="lineNode" presStyleLbl="alignAccFollowNode1" presStyleIdx="9" presStyleCnt="12"/>
      <dgm:spPr/>
    </dgm:pt>
    <dgm:pt modelId="{47C10EDB-4844-4303-A634-417B26A9FC94}" type="pres">
      <dgm:prSet presAssocID="{35A5AEA9-391E-4FB5-B4CC-266B6B3C3415}" presName="lineArrowNode" presStyleLbl="alignAccFollowNode1" presStyleIdx="10" presStyleCnt="12"/>
      <dgm:spPr/>
    </dgm:pt>
    <dgm:pt modelId="{C9FF5B19-EECF-463F-9991-68E53AA57516}" type="pres">
      <dgm:prSet presAssocID="{3688FED8-9B4D-4C47-AB80-E0868E212655}" presName="sibTransNodeCircle" presStyleLbl="alignNode1" presStyleIdx="3" presStyleCnt="4">
        <dgm:presLayoutVars>
          <dgm:chMax val="0"/>
          <dgm:bulletEnabled/>
        </dgm:presLayoutVars>
      </dgm:prSet>
      <dgm:spPr/>
    </dgm:pt>
    <dgm:pt modelId="{FD6ADB1F-7DAF-4480-B1FA-7FA3C45024BF}" type="pres">
      <dgm:prSet presAssocID="{3688FED8-9B4D-4C47-AB80-E0868E212655}" presName="spacerBetweenCircleAndCallout" presStyleCnt="0">
        <dgm:presLayoutVars/>
      </dgm:prSet>
      <dgm:spPr/>
    </dgm:pt>
    <dgm:pt modelId="{9CD118B8-DF37-487B-BED7-5710411F1619}" type="pres">
      <dgm:prSet presAssocID="{35A5AEA9-391E-4FB5-B4CC-266B6B3C3415}" presName="nodeText" presStyleLbl="alignAccFollowNode1" presStyleIdx="11" presStyleCnt="12">
        <dgm:presLayoutVars>
          <dgm:bulletEnabled val="1"/>
        </dgm:presLayoutVars>
      </dgm:prSet>
      <dgm:spPr/>
    </dgm:pt>
  </dgm:ptLst>
  <dgm:cxnLst>
    <dgm:cxn modelId="{320B2A01-896E-4236-AD5B-DEA2A7D285D1}" srcId="{226CFB4B-CB92-4F06-8F78-1978431FDD21}" destId="{71C9467C-12CE-41B1-8BEB-A41745317942}" srcOrd="2" destOrd="0" parTransId="{3B15089B-AB76-464D-BA87-1F450FFFED1E}" sibTransId="{78B44FCF-F6BF-4C80-A2FF-A3A4C6EFB616}"/>
    <dgm:cxn modelId="{B67B8520-D397-49D8-94A1-0504208A7C6B}" type="presOf" srcId="{3565B962-EC6C-405B-9138-910A07A55B0B}" destId="{64F9554B-4C57-4410-808B-E1945B694939}" srcOrd="0" destOrd="0" presId="urn:microsoft.com/office/officeart/2016/7/layout/LinearArrowProcessNumbered"/>
    <dgm:cxn modelId="{20029C32-BD80-4BAB-AD65-23A75F1CE507}" type="presOf" srcId="{226CFB4B-CB92-4F06-8F78-1978431FDD21}" destId="{CEC0A6EE-CC57-4A0B-9CA0-11B3703079E3}" srcOrd="0" destOrd="0" presId="urn:microsoft.com/office/officeart/2016/7/layout/LinearArrowProcessNumbered"/>
    <dgm:cxn modelId="{6E135C40-0EF5-418C-B86E-19CFE08239A1}" srcId="{226CFB4B-CB92-4F06-8F78-1978431FDD21}" destId="{3565B962-EC6C-405B-9138-910A07A55B0B}" srcOrd="0" destOrd="0" parTransId="{687B7527-73E8-4A6D-A26B-032A7686F674}" sibTransId="{8C8BF44D-579D-4895-A69E-F0D5918A15F5}"/>
    <dgm:cxn modelId="{F949F16A-103A-4CA3-892A-CEEB83E46ACB}" type="presOf" srcId="{7B7212DB-6188-4852-915E-24036B7842D8}" destId="{731EFD7F-4CE7-481F-B403-33A6D16F0654}" srcOrd="0" destOrd="0" presId="urn:microsoft.com/office/officeart/2016/7/layout/LinearArrowProcessNumbered"/>
    <dgm:cxn modelId="{0CA5108C-011F-4940-BED5-CB74B111AF32}" type="presOf" srcId="{71C9467C-12CE-41B1-8BEB-A41745317942}" destId="{E40C408B-FEF3-43AD-9186-B8C0E6DC066C}" srcOrd="0" destOrd="0" presId="urn:microsoft.com/office/officeart/2016/7/layout/LinearArrowProcessNumbered"/>
    <dgm:cxn modelId="{56EAF498-D216-4107-B5AC-DD08D30A26C4}" type="presOf" srcId="{78B44FCF-F6BF-4C80-A2FF-A3A4C6EFB616}" destId="{2E7C264B-C811-4035-B237-48EEAF6873A9}" srcOrd="0" destOrd="0" presId="urn:microsoft.com/office/officeart/2016/7/layout/LinearArrowProcessNumbered"/>
    <dgm:cxn modelId="{AD5F659E-65C1-48A2-AE97-4C583CA5B271}" type="presOf" srcId="{35A5AEA9-391E-4FB5-B4CC-266B6B3C3415}" destId="{9CD118B8-DF37-487B-BED7-5710411F1619}" srcOrd="0" destOrd="0" presId="urn:microsoft.com/office/officeart/2016/7/layout/LinearArrowProcessNumbered"/>
    <dgm:cxn modelId="{6E28B0A4-496B-411F-A54A-FF6C7958FAD1}" srcId="{226CFB4B-CB92-4F06-8F78-1978431FDD21}" destId="{7B7212DB-6188-4852-915E-24036B7842D8}" srcOrd="1" destOrd="0" parTransId="{62211DAD-AC06-4B3A-9404-95F80227E5FF}" sibTransId="{E4288CEF-898C-4720-AE51-372D8AFA9987}"/>
    <dgm:cxn modelId="{7F6514A6-D8FD-49D8-B98E-5DFD9899092D}" type="presOf" srcId="{E4288CEF-898C-4720-AE51-372D8AFA9987}" destId="{F299BE1B-21FB-4959-820C-411A2B3E920E}" srcOrd="0" destOrd="0" presId="urn:microsoft.com/office/officeart/2016/7/layout/LinearArrowProcessNumbered"/>
    <dgm:cxn modelId="{B2E64FBB-4249-4BAC-A012-A52CDF9353D8}" type="presOf" srcId="{3688FED8-9B4D-4C47-AB80-E0868E212655}" destId="{C9FF5B19-EECF-463F-9991-68E53AA57516}" srcOrd="0" destOrd="0" presId="urn:microsoft.com/office/officeart/2016/7/layout/LinearArrowProcessNumbered"/>
    <dgm:cxn modelId="{7F29FABF-8A7D-48B8-B012-FE4A1FDDE3BC}" type="presOf" srcId="{8C8BF44D-579D-4895-A69E-F0D5918A15F5}" destId="{2C099D3D-031F-405A-B692-A6AB6A602218}" srcOrd="0" destOrd="0" presId="urn:microsoft.com/office/officeart/2016/7/layout/LinearArrowProcessNumbered"/>
    <dgm:cxn modelId="{84E5E3E5-B6F7-4255-9B01-CD8F4223703D}" srcId="{226CFB4B-CB92-4F06-8F78-1978431FDD21}" destId="{35A5AEA9-391E-4FB5-B4CC-266B6B3C3415}" srcOrd="3" destOrd="0" parTransId="{3E14B59E-44EB-4740-8CFE-FA3C7E046A7A}" sibTransId="{3688FED8-9B4D-4C47-AB80-E0868E212655}"/>
    <dgm:cxn modelId="{AB916B1A-C9FB-4C53-8337-E3515CD3315E}" type="presParOf" srcId="{CEC0A6EE-CC57-4A0B-9CA0-11B3703079E3}" destId="{81C91AF9-2F5A-441C-8D27-8730C5606610}" srcOrd="0" destOrd="0" presId="urn:microsoft.com/office/officeart/2016/7/layout/LinearArrowProcessNumbered"/>
    <dgm:cxn modelId="{A8BA1E41-5661-42EB-BD5F-BE3F5738D5E5}" type="presParOf" srcId="{81C91AF9-2F5A-441C-8D27-8730C5606610}" destId="{FE00582C-2A68-4914-B498-257A1FAF37D0}" srcOrd="0" destOrd="0" presId="urn:microsoft.com/office/officeart/2016/7/layout/LinearArrowProcessNumbered"/>
    <dgm:cxn modelId="{8C397559-A228-4623-8A12-5AA427343517}" type="presParOf" srcId="{81C91AF9-2F5A-441C-8D27-8730C5606610}" destId="{8CFA8745-2526-40D6-99BB-91837F827AF1}" srcOrd="1" destOrd="0" presId="urn:microsoft.com/office/officeart/2016/7/layout/LinearArrowProcessNumbered"/>
    <dgm:cxn modelId="{6DC3A044-B38C-4D6D-A157-CECCB17D5F4E}" type="presParOf" srcId="{8CFA8745-2526-40D6-99BB-91837F827AF1}" destId="{1B526517-08AE-40D3-BBEF-AAA40BAE79BB}" srcOrd="0" destOrd="0" presId="urn:microsoft.com/office/officeart/2016/7/layout/LinearArrowProcessNumbered"/>
    <dgm:cxn modelId="{79DE6B62-43AD-4775-B5C2-2A9BE1DC9392}" type="presParOf" srcId="{8CFA8745-2526-40D6-99BB-91837F827AF1}" destId="{B73974ED-7E42-4B1A-91AF-8A61EED3EE35}" srcOrd="1" destOrd="0" presId="urn:microsoft.com/office/officeart/2016/7/layout/LinearArrowProcessNumbered"/>
    <dgm:cxn modelId="{043BBD6D-3ADC-4711-AAD5-694CFF681AFE}" type="presParOf" srcId="{8CFA8745-2526-40D6-99BB-91837F827AF1}" destId="{2C099D3D-031F-405A-B692-A6AB6A602218}" srcOrd="2" destOrd="0" presId="urn:microsoft.com/office/officeart/2016/7/layout/LinearArrowProcessNumbered"/>
    <dgm:cxn modelId="{4BFAA3EA-5C31-4631-9B6D-F181D2EE90B3}" type="presParOf" srcId="{8CFA8745-2526-40D6-99BB-91837F827AF1}" destId="{77817BB7-65FA-47B0-89CE-178ADC4893DA}" srcOrd="3" destOrd="0" presId="urn:microsoft.com/office/officeart/2016/7/layout/LinearArrowProcessNumbered"/>
    <dgm:cxn modelId="{A25BFC7C-01B8-4509-876A-3E9BA77A4A12}" type="presParOf" srcId="{81C91AF9-2F5A-441C-8D27-8730C5606610}" destId="{64F9554B-4C57-4410-808B-E1945B694939}" srcOrd="2" destOrd="0" presId="urn:microsoft.com/office/officeart/2016/7/layout/LinearArrowProcessNumbered"/>
    <dgm:cxn modelId="{5EE037EE-DEDD-4B40-A63A-B0AB383BAEDC}" type="presParOf" srcId="{CEC0A6EE-CC57-4A0B-9CA0-11B3703079E3}" destId="{7D3D515F-2368-42AD-91EB-F6617CCFAA44}" srcOrd="1" destOrd="0" presId="urn:microsoft.com/office/officeart/2016/7/layout/LinearArrowProcessNumbered"/>
    <dgm:cxn modelId="{8B5717BD-1EE1-42EC-89F2-3F00FD338096}" type="presParOf" srcId="{CEC0A6EE-CC57-4A0B-9CA0-11B3703079E3}" destId="{C8C3E9C0-99DC-442A-B2E9-078DB54C279D}" srcOrd="2" destOrd="0" presId="urn:microsoft.com/office/officeart/2016/7/layout/LinearArrowProcessNumbered"/>
    <dgm:cxn modelId="{D21618F9-2BB5-40D8-8158-7662902319D2}" type="presParOf" srcId="{C8C3E9C0-99DC-442A-B2E9-078DB54C279D}" destId="{E5B739F4-A9CC-45A2-9431-021978107B64}" srcOrd="0" destOrd="0" presId="urn:microsoft.com/office/officeart/2016/7/layout/LinearArrowProcessNumbered"/>
    <dgm:cxn modelId="{67AB995F-AC0A-4CA2-B9B8-64484095ECC9}" type="presParOf" srcId="{C8C3E9C0-99DC-442A-B2E9-078DB54C279D}" destId="{74640DAC-9010-4D9A-BC62-435BE8E13675}" srcOrd="1" destOrd="0" presId="urn:microsoft.com/office/officeart/2016/7/layout/LinearArrowProcessNumbered"/>
    <dgm:cxn modelId="{4D471825-DA57-4070-8A34-5A04AFAB9419}" type="presParOf" srcId="{74640DAC-9010-4D9A-BC62-435BE8E13675}" destId="{6E3AF9F1-4D0E-4C01-9DE1-ECA31781E4F5}" srcOrd="0" destOrd="0" presId="urn:microsoft.com/office/officeart/2016/7/layout/LinearArrowProcessNumbered"/>
    <dgm:cxn modelId="{B6BDC9AC-58DC-454C-8774-7E6187599A61}" type="presParOf" srcId="{74640DAC-9010-4D9A-BC62-435BE8E13675}" destId="{93AB5A34-7B0A-41E5-BAD8-9CBE46997671}" srcOrd="1" destOrd="0" presId="urn:microsoft.com/office/officeart/2016/7/layout/LinearArrowProcessNumbered"/>
    <dgm:cxn modelId="{16AB2583-BF4C-4632-A014-34D2F61C6A16}" type="presParOf" srcId="{74640DAC-9010-4D9A-BC62-435BE8E13675}" destId="{F299BE1B-21FB-4959-820C-411A2B3E920E}" srcOrd="2" destOrd="0" presId="urn:microsoft.com/office/officeart/2016/7/layout/LinearArrowProcessNumbered"/>
    <dgm:cxn modelId="{52B38837-F078-4BCE-BC5E-4F2873528FF0}" type="presParOf" srcId="{74640DAC-9010-4D9A-BC62-435BE8E13675}" destId="{409F0429-3F2B-44E1-A215-17B61E05FB1F}" srcOrd="3" destOrd="0" presId="urn:microsoft.com/office/officeart/2016/7/layout/LinearArrowProcessNumbered"/>
    <dgm:cxn modelId="{F8F79C50-308C-4065-850E-468E181FDCCB}" type="presParOf" srcId="{C8C3E9C0-99DC-442A-B2E9-078DB54C279D}" destId="{731EFD7F-4CE7-481F-B403-33A6D16F0654}" srcOrd="2" destOrd="0" presId="urn:microsoft.com/office/officeart/2016/7/layout/LinearArrowProcessNumbered"/>
    <dgm:cxn modelId="{14554410-FD9C-45B3-A3EA-7F06DADD97E8}" type="presParOf" srcId="{CEC0A6EE-CC57-4A0B-9CA0-11B3703079E3}" destId="{16512D6C-FD02-4E94-9378-5A4F91217C5F}" srcOrd="3" destOrd="0" presId="urn:microsoft.com/office/officeart/2016/7/layout/LinearArrowProcessNumbered"/>
    <dgm:cxn modelId="{C9C50BD1-82C3-4B33-A8C5-F4E632C8B2A1}" type="presParOf" srcId="{CEC0A6EE-CC57-4A0B-9CA0-11B3703079E3}" destId="{59CCEBC8-9379-41C0-8761-089A8271BFB2}" srcOrd="4" destOrd="0" presId="urn:microsoft.com/office/officeart/2016/7/layout/LinearArrowProcessNumbered"/>
    <dgm:cxn modelId="{2518EDE5-CD35-4695-A0A4-DF4974EDEBA6}" type="presParOf" srcId="{59CCEBC8-9379-41C0-8761-089A8271BFB2}" destId="{EF4BEB85-F4BB-48CA-94F6-C61C4EA7F197}" srcOrd="0" destOrd="0" presId="urn:microsoft.com/office/officeart/2016/7/layout/LinearArrowProcessNumbered"/>
    <dgm:cxn modelId="{A0D2DDD1-E33B-4F9F-91C8-C255C94ACC79}" type="presParOf" srcId="{59CCEBC8-9379-41C0-8761-089A8271BFB2}" destId="{F7D05303-DC56-43BB-BFE0-EDA3C09AA4BB}" srcOrd="1" destOrd="0" presId="urn:microsoft.com/office/officeart/2016/7/layout/LinearArrowProcessNumbered"/>
    <dgm:cxn modelId="{C4106E43-1C17-44FE-A3D6-E179DFAAE74B}" type="presParOf" srcId="{F7D05303-DC56-43BB-BFE0-EDA3C09AA4BB}" destId="{FF13CB6B-09C0-4340-9702-7370D12F02A6}" srcOrd="0" destOrd="0" presId="urn:microsoft.com/office/officeart/2016/7/layout/LinearArrowProcessNumbered"/>
    <dgm:cxn modelId="{3C0E4125-A18F-4B85-908A-1D2D8BA70E53}" type="presParOf" srcId="{F7D05303-DC56-43BB-BFE0-EDA3C09AA4BB}" destId="{830E3CD6-443B-4B15-8674-4EA3CD178B71}" srcOrd="1" destOrd="0" presId="urn:microsoft.com/office/officeart/2016/7/layout/LinearArrowProcessNumbered"/>
    <dgm:cxn modelId="{50D4039C-CC03-4439-BB83-A015DA5642F0}" type="presParOf" srcId="{F7D05303-DC56-43BB-BFE0-EDA3C09AA4BB}" destId="{2E7C264B-C811-4035-B237-48EEAF6873A9}" srcOrd="2" destOrd="0" presId="urn:microsoft.com/office/officeart/2016/7/layout/LinearArrowProcessNumbered"/>
    <dgm:cxn modelId="{11BB27E9-4310-44A5-AB22-C14A80BFA5B9}" type="presParOf" srcId="{F7D05303-DC56-43BB-BFE0-EDA3C09AA4BB}" destId="{CC8F5B03-0416-4C8F-81EF-EA35667AF6CE}" srcOrd="3" destOrd="0" presId="urn:microsoft.com/office/officeart/2016/7/layout/LinearArrowProcessNumbered"/>
    <dgm:cxn modelId="{BC7655C5-1A45-4BD6-8706-1A9A492F528E}" type="presParOf" srcId="{59CCEBC8-9379-41C0-8761-089A8271BFB2}" destId="{E40C408B-FEF3-43AD-9186-B8C0E6DC066C}" srcOrd="2" destOrd="0" presId="urn:microsoft.com/office/officeart/2016/7/layout/LinearArrowProcessNumbered"/>
    <dgm:cxn modelId="{C0231589-707F-4595-8B09-43AE7D6674D8}" type="presParOf" srcId="{CEC0A6EE-CC57-4A0B-9CA0-11B3703079E3}" destId="{A03C7481-1A41-41F2-A1D3-D59586780C14}" srcOrd="5" destOrd="0" presId="urn:microsoft.com/office/officeart/2016/7/layout/LinearArrowProcessNumbered"/>
    <dgm:cxn modelId="{30288B3C-E449-4D17-9F7A-02444BB3B787}" type="presParOf" srcId="{CEC0A6EE-CC57-4A0B-9CA0-11B3703079E3}" destId="{10428B8E-B2B6-41E0-8058-FEA71D20E68D}" srcOrd="6" destOrd="0" presId="urn:microsoft.com/office/officeart/2016/7/layout/LinearArrowProcessNumbered"/>
    <dgm:cxn modelId="{341E361D-D8C7-481E-85F1-5E0CB6C44543}" type="presParOf" srcId="{10428B8E-B2B6-41E0-8058-FEA71D20E68D}" destId="{4FB6E5AA-71EC-4B49-94AA-1C4A9436B92D}" srcOrd="0" destOrd="0" presId="urn:microsoft.com/office/officeart/2016/7/layout/LinearArrowProcessNumbered"/>
    <dgm:cxn modelId="{B82C5B80-3B7A-4D3C-A750-953A74569742}" type="presParOf" srcId="{10428B8E-B2B6-41E0-8058-FEA71D20E68D}" destId="{18D23793-E241-4430-8DB5-1459A9A784EE}" srcOrd="1" destOrd="0" presId="urn:microsoft.com/office/officeart/2016/7/layout/LinearArrowProcessNumbered"/>
    <dgm:cxn modelId="{5E90C031-21F9-41CB-AD2E-8A77C12E168C}" type="presParOf" srcId="{18D23793-E241-4430-8DB5-1459A9A784EE}" destId="{2FD3819A-D8EF-4E17-831E-07B60D55C2BF}" srcOrd="0" destOrd="0" presId="urn:microsoft.com/office/officeart/2016/7/layout/LinearArrowProcessNumbered"/>
    <dgm:cxn modelId="{1E298AA8-7A4C-4990-9A9A-E18EC10A8D30}" type="presParOf" srcId="{18D23793-E241-4430-8DB5-1459A9A784EE}" destId="{47C10EDB-4844-4303-A634-417B26A9FC94}" srcOrd="1" destOrd="0" presId="urn:microsoft.com/office/officeart/2016/7/layout/LinearArrowProcessNumbered"/>
    <dgm:cxn modelId="{8AD041AA-6954-44A0-BD62-FB7A73BBB2F7}" type="presParOf" srcId="{18D23793-E241-4430-8DB5-1459A9A784EE}" destId="{C9FF5B19-EECF-463F-9991-68E53AA57516}" srcOrd="2" destOrd="0" presId="urn:microsoft.com/office/officeart/2016/7/layout/LinearArrowProcessNumbered"/>
    <dgm:cxn modelId="{59A61E3A-2A1E-499F-BA78-2D4B2F7CE53A}" type="presParOf" srcId="{18D23793-E241-4430-8DB5-1459A9A784EE}" destId="{FD6ADB1F-7DAF-4480-B1FA-7FA3C45024BF}" srcOrd="3" destOrd="0" presId="urn:microsoft.com/office/officeart/2016/7/layout/LinearArrowProcessNumbered"/>
    <dgm:cxn modelId="{7E105FBA-39DC-4197-A64B-3871CB310A70}" type="presParOf" srcId="{10428B8E-B2B6-41E0-8058-FEA71D20E68D}" destId="{9CD118B8-DF37-487B-BED7-5710411F1619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6CFB4B-CB92-4F06-8F78-1978431FDD21}" type="doc">
      <dgm:prSet loTypeId="urn:microsoft.com/office/officeart/2016/7/layout/LinearArrowProcessNumbered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565B962-EC6C-405B-9138-910A07A55B0B}">
      <dgm:prSet custT="1"/>
      <dgm:spPr/>
      <dgm:t>
        <a:bodyPr/>
        <a:lstStyle/>
        <a:p>
          <a:r>
            <a:rPr lang="es-ES" sz="2400" dirty="0" err="1"/>
            <a:t>Gathering</a:t>
          </a:r>
          <a:r>
            <a:rPr lang="es-ES" sz="2400" dirty="0"/>
            <a:t> </a:t>
          </a:r>
          <a:r>
            <a:rPr lang="es-ES" sz="2400" dirty="0" err="1"/>
            <a:t>the</a:t>
          </a:r>
          <a:r>
            <a:rPr lang="es-ES" sz="2400" dirty="0"/>
            <a:t> corpus</a:t>
          </a:r>
          <a:endParaRPr lang="en-US" sz="2400" dirty="0"/>
        </a:p>
      </dgm:t>
    </dgm:pt>
    <dgm:pt modelId="{687B7527-73E8-4A6D-A26B-032A7686F674}" type="parTrans" cxnId="{6E135C40-0EF5-418C-B86E-19CFE08239A1}">
      <dgm:prSet/>
      <dgm:spPr/>
      <dgm:t>
        <a:bodyPr/>
        <a:lstStyle/>
        <a:p>
          <a:endParaRPr lang="en-US"/>
        </a:p>
      </dgm:t>
    </dgm:pt>
    <dgm:pt modelId="{8C8BF44D-579D-4895-A69E-F0D5918A15F5}" type="sibTrans" cxnId="{6E135C40-0EF5-418C-B86E-19CFE08239A1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7B7212DB-6188-4852-915E-24036B7842D8}">
      <dgm:prSet custT="1"/>
      <dgm:spPr/>
      <dgm:t>
        <a:bodyPr/>
        <a:lstStyle/>
        <a:p>
          <a:r>
            <a:rPr lang="es-ES" sz="2400" dirty="0"/>
            <a:t>Pre-</a:t>
          </a:r>
          <a:r>
            <a:rPr lang="es-ES" sz="2400" dirty="0" err="1"/>
            <a:t>processing</a:t>
          </a:r>
          <a:endParaRPr lang="en-US" sz="2300" dirty="0"/>
        </a:p>
      </dgm:t>
    </dgm:pt>
    <dgm:pt modelId="{62211DAD-AC06-4B3A-9404-95F80227E5FF}" type="parTrans" cxnId="{6E28B0A4-496B-411F-A54A-FF6C7958FAD1}">
      <dgm:prSet/>
      <dgm:spPr/>
      <dgm:t>
        <a:bodyPr/>
        <a:lstStyle/>
        <a:p>
          <a:endParaRPr lang="en-US"/>
        </a:p>
      </dgm:t>
    </dgm:pt>
    <dgm:pt modelId="{E4288CEF-898C-4720-AE51-372D8AFA9987}" type="sibTrans" cxnId="{6E28B0A4-496B-411F-A54A-FF6C7958FAD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71C9467C-12CE-41B1-8BEB-A41745317942}">
      <dgm:prSet/>
      <dgm:spPr/>
      <dgm:t>
        <a:bodyPr/>
        <a:lstStyle/>
        <a:p>
          <a:r>
            <a:rPr lang="es-ES" dirty="0"/>
            <a:t>Text </a:t>
          </a:r>
          <a:r>
            <a:rPr lang="es-ES" dirty="0" err="1"/>
            <a:t>modelling</a:t>
          </a:r>
          <a:endParaRPr lang="en-US" dirty="0"/>
        </a:p>
      </dgm:t>
    </dgm:pt>
    <dgm:pt modelId="{3B15089B-AB76-464D-BA87-1F450FFFED1E}" type="parTrans" cxnId="{320B2A01-896E-4236-AD5B-DEA2A7D285D1}">
      <dgm:prSet/>
      <dgm:spPr/>
      <dgm:t>
        <a:bodyPr/>
        <a:lstStyle/>
        <a:p>
          <a:endParaRPr lang="en-US"/>
        </a:p>
      </dgm:t>
    </dgm:pt>
    <dgm:pt modelId="{78B44FCF-F6BF-4C80-A2FF-A3A4C6EFB616}" type="sibTrans" cxnId="{320B2A01-896E-4236-AD5B-DEA2A7D285D1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35A5AEA9-391E-4FB5-B4CC-266B6B3C3415}">
      <dgm:prSet/>
      <dgm:spPr/>
      <dgm:t>
        <a:bodyPr/>
        <a:lstStyle/>
        <a:p>
          <a:r>
            <a:rPr lang="es-ES" dirty="0" err="1"/>
            <a:t>Results</a:t>
          </a:r>
          <a:endParaRPr lang="en-US" dirty="0"/>
        </a:p>
      </dgm:t>
    </dgm:pt>
    <dgm:pt modelId="{3E14B59E-44EB-4740-8CFE-FA3C7E046A7A}" type="parTrans" cxnId="{84E5E3E5-B6F7-4255-9B01-CD8F4223703D}">
      <dgm:prSet/>
      <dgm:spPr/>
      <dgm:t>
        <a:bodyPr/>
        <a:lstStyle/>
        <a:p>
          <a:endParaRPr lang="en-US"/>
        </a:p>
      </dgm:t>
    </dgm:pt>
    <dgm:pt modelId="{3688FED8-9B4D-4C47-AB80-E0868E212655}" type="sibTrans" cxnId="{84E5E3E5-B6F7-4255-9B01-CD8F4223703D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CEC0A6EE-CC57-4A0B-9CA0-11B3703079E3}" type="pres">
      <dgm:prSet presAssocID="{226CFB4B-CB92-4F06-8F78-1978431FDD21}" presName="linearFlow" presStyleCnt="0">
        <dgm:presLayoutVars>
          <dgm:dir/>
          <dgm:animLvl val="lvl"/>
          <dgm:resizeHandles val="exact"/>
        </dgm:presLayoutVars>
      </dgm:prSet>
      <dgm:spPr/>
    </dgm:pt>
    <dgm:pt modelId="{81C91AF9-2F5A-441C-8D27-8730C5606610}" type="pres">
      <dgm:prSet presAssocID="{3565B962-EC6C-405B-9138-910A07A55B0B}" presName="compositeNode" presStyleCnt="0"/>
      <dgm:spPr/>
    </dgm:pt>
    <dgm:pt modelId="{FE00582C-2A68-4914-B498-257A1FAF37D0}" type="pres">
      <dgm:prSet presAssocID="{3565B962-EC6C-405B-9138-910A07A55B0B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CFA8745-2526-40D6-99BB-91837F827AF1}" type="pres">
      <dgm:prSet presAssocID="{3565B962-EC6C-405B-9138-910A07A55B0B}" presName="parSh" presStyleCnt="0"/>
      <dgm:spPr/>
    </dgm:pt>
    <dgm:pt modelId="{1B526517-08AE-40D3-BBEF-AAA40BAE79BB}" type="pres">
      <dgm:prSet presAssocID="{3565B962-EC6C-405B-9138-910A07A55B0B}" presName="lineNode" presStyleLbl="alignAccFollowNode1" presStyleIdx="0" presStyleCnt="12"/>
      <dgm:spPr/>
    </dgm:pt>
    <dgm:pt modelId="{B73974ED-7E42-4B1A-91AF-8A61EED3EE35}" type="pres">
      <dgm:prSet presAssocID="{3565B962-EC6C-405B-9138-910A07A55B0B}" presName="lineArrowNode" presStyleLbl="alignAccFollowNode1" presStyleIdx="1" presStyleCnt="12"/>
      <dgm:spPr/>
    </dgm:pt>
    <dgm:pt modelId="{2C099D3D-031F-405A-B692-A6AB6A602218}" type="pres">
      <dgm:prSet presAssocID="{8C8BF44D-579D-4895-A69E-F0D5918A15F5}" presName="sibTransNodeCircle" presStyleLbl="alignNode1" presStyleIdx="0" presStyleCnt="4">
        <dgm:presLayoutVars>
          <dgm:chMax val="0"/>
          <dgm:bulletEnabled/>
        </dgm:presLayoutVars>
      </dgm:prSet>
      <dgm:spPr/>
    </dgm:pt>
    <dgm:pt modelId="{77817BB7-65FA-47B0-89CE-178ADC4893DA}" type="pres">
      <dgm:prSet presAssocID="{8C8BF44D-579D-4895-A69E-F0D5918A15F5}" presName="spacerBetweenCircleAndCallout" presStyleCnt="0">
        <dgm:presLayoutVars/>
      </dgm:prSet>
      <dgm:spPr/>
    </dgm:pt>
    <dgm:pt modelId="{64F9554B-4C57-4410-808B-E1945B694939}" type="pres">
      <dgm:prSet presAssocID="{3565B962-EC6C-405B-9138-910A07A55B0B}" presName="nodeText" presStyleLbl="alignAccFollowNode1" presStyleIdx="2" presStyleCnt="12">
        <dgm:presLayoutVars>
          <dgm:bulletEnabled val="1"/>
        </dgm:presLayoutVars>
      </dgm:prSet>
      <dgm:spPr/>
    </dgm:pt>
    <dgm:pt modelId="{7D3D515F-2368-42AD-91EB-F6617CCFAA44}" type="pres">
      <dgm:prSet presAssocID="{8C8BF44D-579D-4895-A69E-F0D5918A15F5}" presName="sibTransComposite" presStyleCnt="0"/>
      <dgm:spPr/>
    </dgm:pt>
    <dgm:pt modelId="{C8C3E9C0-99DC-442A-B2E9-078DB54C279D}" type="pres">
      <dgm:prSet presAssocID="{7B7212DB-6188-4852-915E-24036B7842D8}" presName="compositeNode" presStyleCnt="0"/>
      <dgm:spPr/>
    </dgm:pt>
    <dgm:pt modelId="{E5B739F4-A9CC-45A2-9431-021978107B64}" type="pres">
      <dgm:prSet presAssocID="{7B7212DB-6188-4852-915E-24036B7842D8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4640DAC-9010-4D9A-BC62-435BE8E13675}" type="pres">
      <dgm:prSet presAssocID="{7B7212DB-6188-4852-915E-24036B7842D8}" presName="parSh" presStyleCnt="0"/>
      <dgm:spPr/>
    </dgm:pt>
    <dgm:pt modelId="{6E3AF9F1-4D0E-4C01-9DE1-ECA31781E4F5}" type="pres">
      <dgm:prSet presAssocID="{7B7212DB-6188-4852-915E-24036B7842D8}" presName="lineNode" presStyleLbl="alignAccFollowNode1" presStyleIdx="3" presStyleCnt="12"/>
      <dgm:spPr/>
    </dgm:pt>
    <dgm:pt modelId="{93AB5A34-7B0A-41E5-BAD8-9CBE46997671}" type="pres">
      <dgm:prSet presAssocID="{7B7212DB-6188-4852-915E-24036B7842D8}" presName="lineArrowNode" presStyleLbl="alignAccFollowNode1" presStyleIdx="4" presStyleCnt="12"/>
      <dgm:spPr/>
    </dgm:pt>
    <dgm:pt modelId="{F299BE1B-21FB-4959-820C-411A2B3E920E}" type="pres">
      <dgm:prSet presAssocID="{E4288CEF-898C-4720-AE51-372D8AFA9987}" presName="sibTransNodeCircle" presStyleLbl="alignNode1" presStyleIdx="1" presStyleCnt="4">
        <dgm:presLayoutVars>
          <dgm:chMax val="0"/>
          <dgm:bulletEnabled/>
        </dgm:presLayoutVars>
      </dgm:prSet>
      <dgm:spPr/>
    </dgm:pt>
    <dgm:pt modelId="{409F0429-3F2B-44E1-A215-17B61E05FB1F}" type="pres">
      <dgm:prSet presAssocID="{E4288CEF-898C-4720-AE51-372D8AFA9987}" presName="spacerBetweenCircleAndCallout" presStyleCnt="0">
        <dgm:presLayoutVars/>
      </dgm:prSet>
      <dgm:spPr/>
    </dgm:pt>
    <dgm:pt modelId="{731EFD7F-4CE7-481F-B403-33A6D16F0654}" type="pres">
      <dgm:prSet presAssocID="{7B7212DB-6188-4852-915E-24036B7842D8}" presName="nodeText" presStyleLbl="alignAccFollowNode1" presStyleIdx="5" presStyleCnt="12" custScaleX="102745">
        <dgm:presLayoutVars>
          <dgm:bulletEnabled val="1"/>
        </dgm:presLayoutVars>
      </dgm:prSet>
      <dgm:spPr/>
    </dgm:pt>
    <dgm:pt modelId="{16512D6C-FD02-4E94-9378-5A4F91217C5F}" type="pres">
      <dgm:prSet presAssocID="{E4288CEF-898C-4720-AE51-372D8AFA9987}" presName="sibTransComposite" presStyleCnt="0"/>
      <dgm:spPr/>
    </dgm:pt>
    <dgm:pt modelId="{59CCEBC8-9379-41C0-8761-089A8271BFB2}" type="pres">
      <dgm:prSet presAssocID="{71C9467C-12CE-41B1-8BEB-A41745317942}" presName="compositeNode" presStyleCnt="0"/>
      <dgm:spPr/>
    </dgm:pt>
    <dgm:pt modelId="{EF4BEB85-F4BB-48CA-94F6-C61C4EA7F197}" type="pres">
      <dgm:prSet presAssocID="{71C9467C-12CE-41B1-8BEB-A4174531794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7D05303-DC56-43BB-BFE0-EDA3C09AA4BB}" type="pres">
      <dgm:prSet presAssocID="{71C9467C-12CE-41B1-8BEB-A41745317942}" presName="parSh" presStyleCnt="0"/>
      <dgm:spPr/>
    </dgm:pt>
    <dgm:pt modelId="{FF13CB6B-09C0-4340-9702-7370D12F02A6}" type="pres">
      <dgm:prSet presAssocID="{71C9467C-12CE-41B1-8BEB-A41745317942}" presName="lineNode" presStyleLbl="alignAccFollowNode1" presStyleIdx="6" presStyleCnt="12"/>
      <dgm:spPr/>
    </dgm:pt>
    <dgm:pt modelId="{830E3CD6-443B-4B15-8674-4EA3CD178B71}" type="pres">
      <dgm:prSet presAssocID="{71C9467C-12CE-41B1-8BEB-A41745317942}" presName="lineArrowNode" presStyleLbl="alignAccFollowNode1" presStyleIdx="7" presStyleCnt="12"/>
      <dgm:spPr/>
    </dgm:pt>
    <dgm:pt modelId="{2E7C264B-C811-4035-B237-48EEAF6873A9}" type="pres">
      <dgm:prSet presAssocID="{78B44FCF-F6BF-4C80-A2FF-A3A4C6EFB616}" presName="sibTransNodeCircle" presStyleLbl="alignNode1" presStyleIdx="2" presStyleCnt="4">
        <dgm:presLayoutVars>
          <dgm:chMax val="0"/>
          <dgm:bulletEnabled/>
        </dgm:presLayoutVars>
      </dgm:prSet>
      <dgm:spPr/>
    </dgm:pt>
    <dgm:pt modelId="{CC8F5B03-0416-4C8F-81EF-EA35667AF6CE}" type="pres">
      <dgm:prSet presAssocID="{78B44FCF-F6BF-4C80-A2FF-A3A4C6EFB616}" presName="spacerBetweenCircleAndCallout" presStyleCnt="0">
        <dgm:presLayoutVars/>
      </dgm:prSet>
      <dgm:spPr/>
    </dgm:pt>
    <dgm:pt modelId="{E40C408B-FEF3-43AD-9186-B8C0E6DC066C}" type="pres">
      <dgm:prSet presAssocID="{71C9467C-12CE-41B1-8BEB-A41745317942}" presName="nodeText" presStyleLbl="alignAccFollowNode1" presStyleIdx="8" presStyleCnt="12">
        <dgm:presLayoutVars>
          <dgm:bulletEnabled val="1"/>
        </dgm:presLayoutVars>
      </dgm:prSet>
      <dgm:spPr/>
    </dgm:pt>
    <dgm:pt modelId="{A03C7481-1A41-41F2-A1D3-D59586780C14}" type="pres">
      <dgm:prSet presAssocID="{78B44FCF-F6BF-4C80-A2FF-A3A4C6EFB616}" presName="sibTransComposite" presStyleCnt="0"/>
      <dgm:spPr/>
    </dgm:pt>
    <dgm:pt modelId="{10428B8E-B2B6-41E0-8058-FEA71D20E68D}" type="pres">
      <dgm:prSet presAssocID="{35A5AEA9-391E-4FB5-B4CC-266B6B3C3415}" presName="compositeNode" presStyleCnt="0"/>
      <dgm:spPr/>
    </dgm:pt>
    <dgm:pt modelId="{4FB6E5AA-71EC-4B49-94AA-1C4A9436B92D}" type="pres">
      <dgm:prSet presAssocID="{35A5AEA9-391E-4FB5-B4CC-266B6B3C341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8D23793-E241-4430-8DB5-1459A9A784EE}" type="pres">
      <dgm:prSet presAssocID="{35A5AEA9-391E-4FB5-B4CC-266B6B3C3415}" presName="parSh" presStyleCnt="0"/>
      <dgm:spPr/>
    </dgm:pt>
    <dgm:pt modelId="{2FD3819A-D8EF-4E17-831E-07B60D55C2BF}" type="pres">
      <dgm:prSet presAssocID="{35A5AEA9-391E-4FB5-B4CC-266B6B3C3415}" presName="lineNode" presStyleLbl="alignAccFollowNode1" presStyleIdx="9" presStyleCnt="12"/>
      <dgm:spPr/>
    </dgm:pt>
    <dgm:pt modelId="{47C10EDB-4844-4303-A634-417B26A9FC94}" type="pres">
      <dgm:prSet presAssocID="{35A5AEA9-391E-4FB5-B4CC-266B6B3C3415}" presName="lineArrowNode" presStyleLbl="alignAccFollowNode1" presStyleIdx="10" presStyleCnt="12"/>
      <dgm:spPr/>
    </dgm:pt>
    <dgm:pt modelId="{C9FF5B19-EECF-463F-9991-68E53AA57516}" type="pres">
      <dgm:prSet presAssocID="{3688FED8-9B4D-4C47-AB80-E0868E212655}" presName="sibTransNodeCircle" presStyleLbl="alignNode1" presStyleIdx="3" presStyleCnt="4">
        <dgm:presLayoutVars>
          <dgm:chMax val="0"/>
          <dgm:bulletEnabled/>
        </dgm:presLayoutVars>
      </dgm:prSet>
      <dgm:spPr/>
    </dgm:pt>
    <dgm:pt modelId="{FD6ADB1F-7DAF-4480-B1FA-7FA3C45024BF}" type="pres">
      <dgm:prSet presAssocID="{3688FED8-9B4D-4C47-AB80-E0868E212655}" presName="spacerBetweenCircleAndCallout" presStyleCnt="0">
        <dgm:presLayoutVars/>
      </dgm:prSet>
      <dgm:spPr/>
    </dgm:pt>
    <dgm:pt modelId="{9CD118B8-DF37-487B-BED7-5710411F1619}" type="pres">
      <dgm:prSet presAssocID="{35A5AEA9-391E-4FB5-B4CC-266B6B3C3415}" presName="nodeText" presStyleLbl="alignAccFollowNode1" presStyleIdx="11" presStyleCnt="12">
        <dgm:presLayoutVars>
          <dgm:bulletEnabled val="1"/>
        </dgm:presLayoutVars>
      </dgm:prSet>
      <dgm:spPr/>
    </dgm:pt>
  </dgm:ptLst>
  <dgm:cxnLst>
    <dgm:cxn modelId="{320B2A01-896E-4236-AD5B-DEA2A7D285D1}" srcId="{226CFB4B-CB92-4F06-8F78-1978431FDD21}" destId="{71C9467C-12CE-41B1-8BEB-A41745317942}" srcOrd="2" destOrd="0" parTransId="{3B15089B-AB76-464D-BA87-1F450FFFED1E}" sibTransId="{78B44FCF-F6BF-4C80-A2FF-A3A4C6EFB616}"/>
    <dgm:cxn modelId="{B67B8520-D397-49D8-94A1-0504208A7C6B}" type="presOf" srcId="{3565B962-EC6C-405B-9138-910A07A55B0B}" destId="{64F9554B-4C57-4410-808B-E1945B694939}" srcOrd="0" destOrd="0" presId="urn:microsoft.com/office/officeart/2016/7/layout/LinearArrowProcessNumbered"/>
    <dgm:cxn modelId="{20029C32-BD80-4BAB-AD65-23A75F1CE507}" type="presOf" srcId="{226CFB4B-CB92-4F06-8F78-1978431FDD21}" destId="{CEC0A6EE-CC57-4A0B-9CA0-11B3703079E3}" srcOrd="0" destOrd="0" presId="urn:microsoft.com/office/officeart/2016/7/layout/LinearArrowProcessNumbered"/>
    <dgm:cxn modelId="{6E135C40-0EF5-418C-B86E-19CFE08239A1}" srcId="{226CFB4B-CB92-4F06-8F78-1978431FDD21}" destId="{3565B962-EC6C-405B-9138-910A07A55B0B}" srcOrd="0" destOrd="0" parTransId="{687B7527-73E8-4A6D-A26B-032A7686F674}" sibTransId="{8C8BF44D-579D-4895-A69E-F0D5918A15F5}"/>
    <dgm:cxn modelId="{F949F16A-103A-4CA3-892A-CEEB83E46ACB}" type="presOf" srcId="{7B7212DB-6188-4852-915E-24036B7842D8}" destId="{731EFD7F-4CE7-481F-B403-33A6D16F0654}" srcOrd="0" destOrd="0" presId="urn:microsoft.com/office/officeart/2016/7/layout/LinearArrowProcessNumbered"/>
    <dgm:cxn modelId="{0CA5108C-011F-4940-BED5-CB74B111AF32}" type="presOf" srcId="{71C9467C-12CE-41B1-8BEB-A41745317942}" destId="{E40C408B-FEF3-43AD-9186-B8C0E6DC066C}" srcOrd="0" destOrd="0" presId="urn:microsoft.com/office/officeart/2016/7/layout/LinearArrowProcessNumbered"/>
    <dgm:cxn modelId="{56EAF498-D216-4107-B5AC-DD08D30A26C4}" type="presOf" srcId="{78B44FCF-F6BF-4C80-A2FF-A3A4C6EFB616}" destId="{2E7C264B-C811-4035-B237-48EEAF6873A9}" srcOrd="0" destOrd="0" presId="urn:microsoft.com/office/officeart/2016/7/layout/LinearArrowProcessNumbered"/>
    <dgm:cxn modelId="{AD5F659E-65C1-48A2-AE97-4C583CA5B271}" type="presOf" srcId="{35A5AEA9-391E-4FB5-B4CC-266B6B3C3415}" destId="{9CD118B8-DF37-487B-BED7-5710411F1619}" srcOrd="0" destOrd="0" presId="urn:microsoft.com/office/officeart/2016/7/layout/LinearArrowProcessNumbered"/>
    <dgm:cxn modelId="{6E28B0A4-496B-411F-A54A-FF6C7958FAD1}" srcId="{226CFB4B-CB92-4F06-8F78-1978431FDD21}" destId="{7B7212DB-6188-4852-915E-24036B7842D8}" srcOrd="1" destOrd="0" parTransId="{62211DAD-AC06-4B3A-9404-95F80227E5FF}" sibTransId="{E4288CEF-898C-4720-AE51-372D8AFA9987}"/>
    <dgm:cxn modelId="{7F6514A6-D8FD-49D8-B98E-5DFD9899092D}" type="presOf" srcId="{E4288CEF-898C-4720-AE51-372D8AFA9987}" destId="{F299BE1B-21FB-4959-820C-411A2B3E920E}" srcOrd="0" destOrd="0" presId="urn:microsoft.com/office/officeart/2016/7/layout/LinearArrowProcessNumbered"/>
    <dgm:cxn modelId="{B2E64FBB-4249-4BAC-A012-A52CDF9353D8}" type="presOf" srcId="{3688FED8-9B4D-4C47-AB80-E0868E212655}" destId="{C9FF5B19-EECF-463F-9991-68E53AA57516}" srcOrd="0" destOrd="0" presId="urn:microsoft.com/office/officeart/2016/7/layout/LinearArrowProcessNumbered"/>
    <dgm:cxn modelId="{7F29FABF-8A7D-48B8-B012-FE4A1FDDE3BC}" type="presOf" srcId="{8C8BF44D-579D-4895-A69E-F0D5918A15F5}" destId="{2C099D3D-031F-405A-B692-A6AB6A602218}" srcOrd="0" destOrd="0" presId="urn:microsoft.com/office/officeart/2016/7/layout/LinearArrowProcessNumbered"/>
    <dgm:cxn modelId="{84E5E3E5-B6F7-4255-9B01-CD8F4223703D}" srcId="{226CFB4B-CB92-4F06-8F78-1978431FDD21}" destId="{35A5AEA9-391E-4FB5-B4CC-266B6B3C3415}" srcOrd="3" destOrd="0" parTransId="{3E14B59E-44EB-4740-8CFE-FA3C7E046A7A}" sibTransId="{3688FED8-9B4D-4C47-AB80-E0868E212655}"/>
    <dgm:cxn modelId="{AB916B1A-C9FB-4C53-8337-E3515CD3315E}" type="presParOf" srcId="{CEC0A6EE-CC57-4A0B-9CA0-11B3703079E3}" destId="{81C91AF9-2F5A-441C-8D27-8730C5606610}" srcOrd="0" destOrd="0" presId="urn:microsoft.com/office/officeart/2016/7/layout/LinearArrowProcessNumbered"/>
    <dgm:cxn modelId="{A8BA1E41-5661-42EB-BD5F-BE3F5738D5E5}" type="presParOf" srcId="{81C91AF9-2F5A-441C-8D27-8730C5606610}" destId="{FE00582C-2A68-4914-B498-257A1FAF37D0}" srcOrd="0" destOrd="0" presId="urn:microsoft.com/office/officeart/2016/7/layout/LinearArrowProcessNumbered"/>
    <dgm:cxn modelId="{8C397559-A228-4623-8A12-5AA427343517}" type="presParOf" srcId="{81C91AF9-2F5A-441C-8D27-8730C5606610}" destId="{8CFA8745-2526-40D6-99BB-91837F827AF1}" srcOrd="1" destOrd="0" presId="urn:microsoft.com/office/officeart/2016/7/layout/LinearArrowProcessNumbered"/>
    <dgm:cxn modelId="{6DC3A044-B38C-4D6D-A157-CECCB17D5F4E}" type="presParOf" srcId="{8CFA8745-2526-40D6-99BB-91837F827AF1}" destId="{1B526517-08AE-40D3-BBEF-AAA40BAE79BB}" srcOrd="0" destOrd="0" presId="urn:microsoft.com/office/officeart/2016/7/layout/LinearArrowProcessNumbered"/>
    <dgm:cxn modelId="{79DE6B62-43AD-4775-B5C2-2A9BE1DC9392}" type="presParOf" srcId="{8CFA8745-2526-40D6-99BB-91837F827AF1}" destId="{B73974ED-7E42-4B1A-91AF-8A61EED3EE35}" srcOrd="1" destOrd="0" presId="urn:microsoft.com/office/officeart/2016/7/layout/LinearArrowProcessNumbered"/>
    <dgm:cxn modelId="{043BBD6D-3ADC-4711-AAD5-694CFF681AFE}" type="presParOf" srcId="{8CFA8745-2526-40D6-99BB-91837F827AF1}" destId="{2C099D3D-031F-405A-B692-A6AB6A602218}" srcOrd="2" destOrd="0" presId="urn:microsoft.com/office/officeart/2016/7/layout/LinearArrowProcessNumbered"/>
    <dgm:cxn modelId="{4BFAA3EA-5C31-4631-9B6D-F181D2EE90B3}" type="presParOf" srcId="{8CFA8745-2526-40D6-99BB-91837F827AF1}" destId="{77817BB7-65FA-47B0-89CE-178ADC4893DA}" srcOrd="3" destOrd="0" presId="urn:microsoft.com/office/officeart/2016/7/layout/LinearArrowProcessNumbered"/>
    <dgm:cxn modelId="{A25BFC7C-01B8-4509-876A-3E9BA77A4A12}" type="presParOf" srcId="{81C91AF9-2F5A-441C-8D27-8730C5606610}" destId="{64F9554B-4C57-4410-808B-E1945B694939}" srcOrd="2" destOrd="0" presId="urn:microsoft.com/office/officeart/2016/7/layout/LinearArrowProcessNumbered"/>
    <dgm:cxn modelId="{5EE037EE-DEDD-4B40-A63A-B0AB383BAEDC}" type="presParOf" srcId="{CEC0A6EE-CC57-4A0B-9CA0-11B3703079E3}" destId="{7D3D515F-2368-42AD-91EB-F6617CCFAA44}" srcOrd="1" destOrd="0" presId="urn:microsoft.com/office/officeart/2016/7/layout/LinearArrowProcessNumbered"/>
    <dgm:cxn modelId="{8B5717BD-1EE1-42EC-89F2-3F00FD338096}" type="presParOf" srcId="{CEC0A6EE-CC57-4A0B-9CA0-11B3703079E3}" destId="{C8C3E9C0-99DC-442A-B2E9-078DB54C279D}" srcOrd="2" destOrd="0" presId="urn:microsoft.com/office/officeart/2016/7/layout/LinearArrowProcessNumbered"/>
    <dgm:cxn modelId="{D21618F9-2BB5-40D8-8158-7662902319D2}" type="presParOf" srcId="{C8C3E9C0-99DC-442A-B2E9-078DB54C279D}" destId="{E5B739F4-A9CC-45A2-9431-021978107B64}" srcOrd="0" destOrd="0" presId="urn:microsoft.com/office/officeart/2016/7/layout/LinearArrowProcessNumbered"/>
    <dgm:cxn modelId="{67AB995F-AC0A-4CA2-B9B8-64484095ECC9}" type="presParOf" srcId="{C8C3E9C0-99DC-442A-B2E9-078DB54C279D}" destId="{74640DAC-9010-4D9A-BC62-435BE8E13675}" srcOrd="1" destOrd="0" presId="urn:microsoft.com/office/officeart/2016/7/layout/LinearArrowProcessNumbered"/>
    <dgm:cxn modelId="{4D471825-DA57-4070-8A34-5A04AFAB9419}" type="presParOf" srcId="{74640DAC-9010-4D9A-BC62-435BE8E13675}" destId="{6E3AF9F1-4D0E-4C01-9DE1-ECA31781E4F5}" srcOrd="0" destOrd="0" presId="urn:microsoft.com/office/officeart/2016/7/layout/LinearArrowProcessNumbered"/>
    <dgm:cxn modelId="{B6BDC9AC-58DC-454C-8774-7E6187599A61}" type="presParOf" srcId="{74640DAC-9010-4D9A-BC62-435BE8E13675}" destId="{93AB5A34-7B0A-41E5-BAD8-9CBE46997671}" srcOrd="1" destOrd="0" presId="urn:microsoft.com/office/officeart/2016/7/layout/LinearArrowProcessNumbered"/>
    <dgm:cxn modelId="{16AB2583-BF4C-4632-A014-34D2F61C6A16}" type="presParOf" srcId="{74640DAC-9010-4D9A-BC62-435BE8E13675}" destId="{F299BE1B-21FB-4959-820C-411A2B3E920E}" srcOrd="2" destOrd="0" presId="urn:microsoft.com/office/officeart/2016/7/layout/LinearArrowProcessNumbered"/>
    <dgm:cxn modelId="{52B38837-F078-4BCE-BC5E-4F2873528FF0}" type="presParOf" srcId="{74640DAC-9010-4D9A-BC62-435BE8E13675}" destId="{409F0429-3F2B-44E1-A215-17B61E05FB1F}" srcOrd="3" destOrd="0" presId="urn:microsoft.com/office/officeart/2016/7/layout/LinearArrowProcessNumbered"/>
    <dgm:cxn modelId="{F8F79C50-308C-4065-850E-468E181FDCCB}" type="presParOf" srcId="{C8C3E9C0-99DC-442A-B2E9-078DB54C279D}" destId="{731EFD7F-4CE7-481F-B403-33A6D16F0654}" srcOrd="2" destOrd="0" presId="urn:microsoft.com/office/officeart/2016/7/layout/LinearArrowProcessNumbered"/>
    <dgm:cxn modelId="{14554410-FD9C-45B3-A3EA-7F06DADD97E8}" type="presParOf" srcId="{CEC0A6EE-CC57-4A0B-9CA0-11B3703079E3}" destId="{16512D6C-FD02-4E94-9378-5A4F91217C5F}" srcOrd="3" destOrd="0" presId="urn:microsoft.com/office/officeart/2016/7/layout/LinearArrowProcessNumbered"/>
    <dgm:cxn modelId="{C9C50BD1-82C3-4B33-A8C5-F4E632C8B2A1}" type="presParOf" srcId="{CEC0A6EE-CC57-4A0B-9CA0-11B3703079E3}" destId="{59CCEBC8-9379-41C0-8761-089A8271BFB2}" srcOrd="4" destOrd="0" presId="urn:microsoft.com/office/officeart/2016/7/layout/LinearArrowProcessNumbered"/>
    <dgm:cxn modelId="{2518EDE5-CD35-4695-A0A4-DF4974EDEBA6}" type="presParOf" srcId="{59CCEBC8-9379-41C0-8761-089A8271BFB2}" destId="{EF4BEB85-F4BB-48CA-94F6-C61C4EA7F197}" srcOrd="0" destOrd="0" presId="urn:microsoft.com/office/officeart/2016/7/layout/LinearArrowProcessNumbered"/>
    <dgm:cxn modelId="{A0D2DDD1-E33B-4F9F-91C8-C255C94ACC79}" type="presParOf" srcId="{59CCEBC8-9379-41C0-8761-089A8271BFB2}" destId="{F7D05303-DC56-43BB-BFE0-EDA3C09AA4BB}" srcOrd="1" destOrd="0" presId="urn:microsoft.com/office/officeart/2016/7/layout/LinearArrowProcessNumbered"/>
    <dgm:cxn modelId="{C4106E43-1C17-44FE-A3D6-E179DFAAE74B}" type="presParOf" srcId="{F7D05303-DC56-43BB-BFE0-EDA3C09AA4BB}" destId="{FF13CB6B-09C0-4340-9702-7370D12F02A6}" srcOrd="0" destOrd="0" presId="urn:microsoft.com/office/officeart/2016/7/layout/LinearArrowProcessNumbered"/>
    <dgm:cxn modelId="{3C0E4125-A18F-4B85-908A-1D2D8BA70E53}" type="presParOf" srcId="{F7D05303-DC56-43BB-BFE0-EDA3C09AA4BB}" destId="{830E3CD6-443B-4B15-8674-4EA3CD178B71}" srcOrd="1" destOrd="0" presId="urn:microsoft.com/office/officeart/2016/7/layout/LinearArrowProcessNumbered"/>
    <dgm:cxn modelId="{50D4039C-CC03-4439-BB83-A015DA5642F0}" type="presParOf" srcId="{F7D05303-DC56-43BB-BFE0-EDA3C09AA4BB}" destId="{2E7C264B-C811-4035-B237-48EEAF6873A9}" srcOrd="2" destOrd="0" presId="urn:microsoft.com/office/officeart/2016/7/layout/LinearArrowProcessNumbered"/>
    <dgm:cxn modelId="{11BB27E9-4310-44A5-AB22-C14A80BFA5B9}" type="presParOf" srcId="{F7D05303-DC56-43BB-BFE0-EDA3C09AA4BB}" destId="{CC8F5B03-0416-4C8F-81EF-EA35667AF6CE}" srcOrd="3" destOrd="0" presId="urn:microsoft.com/office/officeart/2016/7/layout/LinearArrowProcessNumbered"/>
    <dgm:cxn modelId="{BC7655C5-1A45-4BD6-8706-1A9A492F528E}" type="presParOf" srcId="{59CCEBC8-9379-41C0-8761-089A8271BFB2}" destId="{E40C408B-FEF3-43AD-9186-B8C0E6DC066C}" srcOrd="2" destOrd="0" presId="urn:microsoft.com/office/officeart/2016/7/layout/LinearArrowProcessNumbered"/>
    <dgm:cxn modelId="{C0231589-707F-4595-8B09-43AE7D6674D8}" type="presParOf" srcId="{CEC0A6EE-CC57-4A0B-9CA0-11B3703079E3}" destId="{A03C7481-1A41-41F2-A1D3-D59586780C14}" srcOrd="5" destOrd="0" presId="urn:microsoft.com/office/officeart/2016/7/layout/LinearArrowProcessNumbered"/>
    <dgm:cxn modelId="{30288B3C-E449-4D17-9F7A-02444BB3B787}" type="presParOf" srcId="{CEC0A6EE-CC57-4A0B-9CA0-11B3703079E3}" destId="{10428B8E-B2B6-41E0-8058-FEA71D20E68D}" srcOrd="6" destOrd="0" presId="urn:microsoft.com/office/officeart/2016/7/layout/LinearArrowProcessNumbered"/>
    <dgm:cxn modelId="{341E361D-D8C7-481E-85F1-5E0CB6C44543}" type="presParOf" srcId="{10428B8E-B2B6-41E0-8058-FEA71D20E68D}" destId="{4FB6E5AA-71EC-4B49-94AA-1C4A9436B92D}" srcOrd="0" destOrd="0" presId="urn:microsoft.com/office/officeart/2016/7/layout/LinearArrowProcessNumbered"/>
    <dgm:cxn modelId="{B82C5B80-3B7A-4D3C-A750-953A74569742}" type="presParOf" srcId="{10428B8E-B2B6-41E0-8058-FEA71D20E68D}" destId="{18D23793-E241-4430-8DB5-1459A9A784EE}" srcOrd="1" destOrd="0" presId="urn:microsoft.com/office/officeart/2016/7/layout/LinearArrowProcessNumbered"/>
    <dgm:cxn modelId="{5E90C031-21F9-41CB-AD2E-8A77C12E168C}" type="presParOf" srcId="{18D23793-E241-4430-8DB5-1459A9A784EE}" destId="{2FD3819A-D8EF-4E17-831E-07B60D55C2BF}" srcOrd="0" destOrd="0" presId="urn:microsoft.com/office/officeart/2016/7/layout/LinearArrowProcessNumbered"/>
    <dgm:cxn modelId="{1E298AA8-7A4C-4990-9A9A-E18EC10A8D30}" type="presParOf" srcId="{18D23793-E241-4430-8DB5-1459A9A784EE}" destId="{47C10EDB-4844-4303-A634-417B26A9FC94}" srcOrd="1" destOrd="0" presId="urn:microsoft.com/office/officeart/2016/7/layout/LinearArrowProcessNumbered"/>
    <dgm:cxn modelId="{8AD041AA-6954-44A0-BD62-FB7A73BBB2F7}" type="presParOf" srcId="{18D23793-E241-4430-8DB5-1459A9A784EE}" destId="{C9FF5B19-EECF-463F-9991-68E53AA57516}" srcOrd="2" destOrd="0" presId="urn:microsoft.com/office/officeart/2016/7/layout/LinearArrowProcessNumbered"/>
    <dgm:cxn modelId="{59A61E3A-2A1E-499F-BA78-2D4B2F7CE53A}" type="presParOf" srcId="{18D23793-E241-4430-8DB5-1459A9A784EE}" destId="{FD6ADB1F-7DAF-4480-B1FA-7FA3C45024BF}" srcOrd="3" destOrd="0" presId="urn:microsoft.com/office/officeart/2016/7/layout/LinearArrowProcessNumbered"/>
    <dgm:cxn modelId="{7E105FBA-39DC-4197-A64B-3871CB310A70}" type="presParOf" srcId="{10428B8E-B2B6-41E0-8058-FEA71D20E68D}" destId="{9CD118B8-DF37-487B-BED7-5710411F1619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6CFB4B-CB92-4F06-8F78-1978431FDD21}" type="doc">
      <dgm:prSet loTypeId="urn:microsoft.com/office/officeart/2016/7/layout/LinearArrowProcessNumbered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565B962-EC6C-405B-9138-910A07A55B0B}">
      <dgm:prSet custT="1"/>
      <dgm:spPr/>
      <dgm:t>
        <a:bodyPr/>
        <a:lstStyle/>
        <a:p>
          <a:r>
            <a:rPr lang="es-ES" sz="2400" dirty="0" err="1"/>
            <a:t>Gathering</a:t>
          </a:r>
          <a:r>
            <a:rPr lang="es-ES" sz="2400" dirty="0"/>
            <a:t> </a:t>
          </a:r>
          <a:r>
            <a:rPr lang="es-ES" sz="2400" dirty="0" err="1"/>
            <a:t>the</a:t>
          </a:r>
          <a:r>
            <a:rPr lang="es-ES" sz="2400" dirty="0"/>
            <a:t> corpus</a:t>
          </a:r>
          <a:endParaRPr lang="en-US" sz="2400" dirty="0"/>
        </a:p>
      </dgm:t>
    </dgm:pt>
    <dgm:pt modelId="{687B7527-73E8-4A6D-A26B-032A7686F674}" type="parTrans" cxnId="{6E135C40-0EF5-418C-B86E-19CFE08239A1}">
      <dgm:prSet/>
      <dgm:spPr/>
      <dgm:t>
        <a:bodyPr/>
        <a:lstStyle/>
        <a:p>
          <a:endParaRPr lang="en-US"/>
        </a:p>
      </dgm:t>
    </dgm:pt>
    <dgm:pt modelId="{8C8BF44D-579D-4895-A69E-F0D5918A15F5}" type="sibTrans" cxnId="{6E135C40-0EF5-418C-B86E-19CFE08239A1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7B7212DB-6188-4852-915E-24036B7842D8}">
      <dgm:prSet custT="1"/>
      <dgm:spPr/>
      <dgm:t>
        <a:bodyPr/>
        <a:lstStyle/>
        <a:p>
          <a:r>
            <a:rPr lang="es-ES" sz="2400" dirty="0"/>
            <a:t>Pre-</a:t>
          </a:r>
          <a:r>
            <a:rPr lang="es-ES" sz="2400" dirty="0" err="1"/>
            <a:t>processing</a:t>
          </a:r>
          <a:endParaRPr lang="en-US" sz="2300" dirty="0"/>
        </a:p>
      </dgm:t>
    </dgm:pt>
    <dgm:pt modelId="{62211DAD-AC06-4B3A-9404-95F80227E5FF}" type="parTrans" cxnId="{6E28B0A4-496B-411F-A54A-FF6C7958FAD1}">
      <dgm:prSet/>
      <dgm:spPr/>
      <dgm:t>
        <a:bodyPr/>
        <a:lstStyle/>
        <a:p>
          <a:endParaRPr lang="en-US"/>
        </a:p>
      </dgm:t>
    </dgm:pt>
    <dgm:pt modelId="{E4288CEF-898C-4720-AE51-372D8AFA9987}" type="sibTrans" cxnId="{6E28B0A4-496B-411F-A54A-FF6C7958FAD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71C9467C-12CE-41B1-8BEB-A41745317942}">
      <dgm:prSet/>
      <dgm:spPr/>
      <dgm:t>
        <a:bodyPr/>
        <a:lstStyle/>
        <a:p>
          <a:r>
            <a:rPr lang="es-ES" dirty="0"/>
            <a:t>Text </a:t>
          </a:r>
          <a:r>
            <a:rPr lang="es-ES" dirty="0" err="1"/>
            <a:t>modelling</a:t>
          </a:r>
          <a:endParaRPr lang="en-US" dirty="0"/>
        </a:p>
      </dgm:t>
    </dgm:pt>
    <dgm:pt modelId="{3B15089B-AB76-464D-BA87-1F450FFFED1E}" type="parTrans" cxnId="{320B2A01-896E-4236-AD5B-DEA2A7D285D1}">
      <dgm:prSet/>
      <dgm:spPr/>
      <dgm:t>
        <a:bodyPr/>
        <a:lstStyle/>
        <a:p>
          <a:endParaRPr lang="en-US"/>
        </a:p>
      </dgm:t>
    </dgm:pt>
    <dgm:pt modelId="{78B44FCF-F6BF-4C80-A2FF-A3A4C6EFB616}" type="sibTrans" cxnId="{320B2A01-896E-4236-AD5B-DEA2A7D285D1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35A5AEA9-391E-4FB5-B4CC-266B6B3C3415}">
      <dgm:prSet/>
      <dgm:spPr/>
      <dgm:t>
        <a:bodyPr/>
        <a:lstStyle/>
        <a:p>
          <a:r>
            <a:rPr lang="es-ES" dirty="0" err="1"/>
            <a:t>Results</a:t>
          </a:r>
          <a:endParaRPr lang="en-US" dirty="0"/>
        </a:p>
      </dgm:t>
    </dgm:pt>
    <dgm:pt modelId="{3E14B59E-44EB-4740-8CFE-FA3C7E046A7A}" type="parTrans" cxnId="{84E5E3E5-B6F7-4255-9B01-CD8F4223703D}">
      <dgm:prSet/>
      <dgm:spPr/>
      <dgm:t>
        <a:bodyPr/>
        <a:lstStyle/>
        <a:p>
          <a:endParaRPr lang="en-US"/>
        </a:p>
      </dgm:t>
    </dgm:pt>
    <dgm:pt modelId="{3688FED8-9B4D-4C47-AB80-E0868E212655}" type="sibTrans" cxnId="{84E5E3E5-B6F7-4255-9B01-CD8F4223703D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CEC0A6EE-CC57-4A0B-9CA0-11B3703079E3}" type="pres">
      <dgm:prSet presAssocID="{226CFB4B-CB92-4F06-8F78-1978431FDD21}" presName="linearFlow" presStyleCnt="0">
        <dgm:presLayoutVars>
          <dgm:dir/>
          <dgm:animLvl val="lvl"/>
          <dgm:resizeHandles val="exact"/>
        </dgm:presLayoutVars>
      </dgm:prSet>
      <dgm:spPr/>
    </dgm:pt>
    <dgm:pt modelId="{81C91AF9-2F5A-441C-8D27-8730C5606610}" type="pres">
      <dgm:prSet presAssocID="{3565B962-EC6C-405B-9138-910A07A55B0B}" presName="compositeNode" presStyleCnt="0"/>
      <dgm:spPr/>
    </dgm:pt>
    <dgm:pt modelId="{FE00582C-2A68-4914-B498-257A1FAF37D0}" type="pres">
      <dgm:prSet presAssocID="{3565B962-EC6C-405B-9138-910A07A55B0B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CFA8745-2526-40D6-99BB-91837F827AF1}" type="pres">
      <dgm:prSet presAssocID="{3565B962-EC6C-405B-9138-910A07A55B0B}" presName="parSh" presStyleCnt="0"/>
      <dgm:spPr/>
    </dgm:pt>
    <dgm:pt modelId="{1B526517-08AE-40D3-BBEF-AAA40BAE79BB}" type="pres">
      <dgm:prSet presAssocID="{3565B962-EC6C-405B-9138-910A07A55B0B}" presName="lineNode" presStyleLbl="alignAccFollowNode1" presStyleIdx="0" presStyleCnt="12"/>
      <dgm:spPr/>
    </dgm:pt>
    <dgm:pt modelId="{B73974ED-7E42-4B1A-91AF-8A61EED3EE35}" type="pres">
      <dgm:prSet presAssocID="{3565B962-EC6C-405B-9138-910A07A55B0B}" presName="lineArrowNode" presStyleLbl="alignAccFollowNode1" presStyleIdx="1" presStyleCnt="12"/>
      <dgm:spPr/>
    </dgm:pt>
    <dgm:pt modelId="{2C099D3D-031F-405A-B692-A6AB6A602218}" type="pres">
      <dgm:prSet presAssocID="{8C8BF44D-579D-4895-A69E-F0D5918A15F5}" presName="sibTransNodeCircle" presStyleLbl="alignNode1" presStyleIdx="0" presStyleCnt="4">
        <dgm:presLayoutVars>
          <dgm:chMax val="0"/>
          <dgm:bulletEnabled/>
        </dgm:presLayoutVars>
      </dgm:prSet>
      <dgm:spPr/>
    </dgm:pt>
    <dgm:pt modelId="{77817BB7-65FA-47B0-89CE-178ADC4893DA}" type="pres">
      <dgm:prSet presAssocID="{8C8BF44D-579D-4895-A69E-F0D5918A15F5}" presName="spacerBetweenCircleAndCallout" presStyleCnt="0">
        <dgm:presLayoutVars/>
      </dgm:prSet>
      <dgm:spPr/>
    </dgm:pt>
    <dgm:pt modelId="{64F9554B-4C57-4410-808B-E1945B694939}" type="pres">
      <dgm:prSet presAssocID="{3565B962-EC6C-405B-9138-910A07A55B0B}" presName="nodeText" presStyleLbl="alignAccFollowNode1" presStyleIdx="2" presStyleCnt="12">
        <dgm:presLayoutVars>
          <dgm:bulletEnabled val="1"/>
        </dgm:presLayoutVars>
      </dgm:prSet>
      <dgm:spPr/>
    </dgm:pt>
    <dgm:pt modelId="{7D3D515F-2368-42AD-91EB-F6617CCFAA44}" type="pres">
      <dgm:prSet presAssocID="{8C8BF44D-579D-4895-A69E-F0D5918A15F5}" presName="sibTransComposite" presStyleCnt="0"/>
      <dgm:spPr/>
    </dgm:pt>
    <dgm:pt modelId="{C8C3E9C0-99DC-442A-B2E9-078DB54C279D}" type="pres">
      <dgm:prSet presAssocID="{7B7212DB-6188-4852-915E-24036B7842D8}" presName="compositeNode" presStyleCnt="0"/>
      <dgm:spPr/>
    </dgm:pt>
    <dgm:pt modelId="{E5B739F4-A9CC-45A2-9431-021978107B64}" type="pres">
      <dgm:prSet presAssocID="{7B7212DB-6188-4852-915E-24036B7842D8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4640DAC-9010-4D9A-BC62-435BE8E13675}" type="pres">
      <dgm:prSet presAssocID="{7B7212DB-6188-4852-915E-24036B7842D8}" presName="parSh" presStyleCnt="0"/>
      <dgm:spPr/>
    </dgm:pt>
    <dgm:pt modelId="{6E3AF9F1-4D0E-4C01-9DE1-ECA31781E4F5}" type="pres">
      <dgm:prSet presAssocID="{7B7212DB-6188-4852-915E-24036B7842D8}" presName="lineNode" presStyleLbl="alignAccFollowNode1" presStyleIdx="3" presStyleCnt="12"/>
      <dgm:spPr/>
    </dgm:pt>
    <dgm:pt modelId="{93AB5A34-7B0A-41E5-BAD8-9CBE46997671}" type="pres">
      <dgm:prSet presAssocID="{7B7212DB-6188-4852-915E-24036B7842D8}" presName="lineArrowNode" presStyleLbl="alignAccFollowNode1" presStyleIdx="4" presStyleCnt="12"/>
      <dgm:spPr/>
    </dgm:pt>
    <dgm:pt modelId="{F299BE1B-21FB-4959-820C-411A2B3E920E}" type="pres">
      <dgm:prSet presAssocID="{E4288CEF-898C-4720-AE51-372D8AFA9987}" presName="sibTransNodeCircle" presStyleLbl="alignNode1" presStyleIdx="1" presStyleCnt="4">
        <dgm:presLayoutVars>
          <dgm:chMax val="0"/>
          <dgm:bulletEnabled/>
        </dgm:presLayoutVars>
      </dgm:prSet>
      <dgm:spPr/>
    </dgm:pt>
    <dgm:pt modelId="{409F0429-3F2B-44E1-A215-17B61E05FB1F}" type="pres">
      <dgm:prSet presAssocID="{E4288CEF-898C-4720-AE51-372D8AFA9987}" presName="spacerBetweenCircleAndCallout" presStyleCnt="0">
        <dgm:presLayoutVars/>
      </dgm:prSet>
      <dgm:spPr/>
    </dgm:pt>
    <dgm:pt modelId="{731EFD7F-4CE7-481F-B403-33A6D16F0654}" type="pres">
      <dgm:prSet presAssocID="{7B7212DB-6188-4852-915E-24036B7842D8}" presName="nodeText" presStyleLbl="alignAccFollowNode1" presStyleIdx="5" presStyleCnt="12" custScaleX="102745">
        <dgm:presLayoutVars>
          <dgm:bulletEnabled val="1"/>
        </dgm:presLayoutVars>
      </dgm:prSet>
      <dgm:spPr/>
    </dgm:pt>
    <dgm:pt modelId="{16512D6C-FD02-4E94-9378-5A4F91217C5F}" type="pres">
      <dgm:prSet presAssocID="{E4288CEF-898C-4720-AE51-372D8AFA9987}" presName="sibTransComposite" presStyleCnt="0"/>
      <dgm:spPr/>
    </dgm:pt>
    <dgm:pt modelId="{59CCEBC8-9379-41C0-8761-089A8271BFB2}" type="pres">
      <dgm:prSet presAssocID="{71C9467C-12CE-41B1-8BEB-A41745317942}" presName="compositeNode" presStyleCnt="0"/>
      <dgm:spPr/>
    </dgm:pt>
    <dgm:pt modelId="{EF4BEB85-F4BB-48CA-94F6-C61C4EA7F197}" type="pres">
      <dgm:prSet presAssocID="{71C9467C-12CE-41B1-8BEB-A4174531794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7D05303-DC56-43BB-BFE0-EDA3C09AA4BB}" type="pres">
      <dgm:prSet presAssocID="{71C9467C-12CE-41B1-8BEB-A41745317942}" presName="parSh" presStyleCnt="0"/>
      <dgm:spPr/>
    </dgm:pt>
    <dgm:pt modelId="{FF13CB6B-09C0-4340-9702-7370D12F02A6}" type="pres">
      <dgm:prSet presAssocID="{71C9467C-12CE-41B1-8BEB-A41745317942}" presName="lineNode" presStyleLbl="alignAccFollowNode1" presStyleIdx="6" presStyleCnt="12"/>
      <dgm:spPr/>
    </dgm:pt>
    <dgm:pt modelId="{830E3CD6-443B-4B15-8674-4EA3CD178B71}" type="pres">
      <dgm:prSet presAssocID="{71C9467C-12CE-41B1-8BEB-A41745317942}" presName="lineArrowNode" presStyleLbl="alignAccFollowNode1" presStyleIdx="7" presStyleCnt="12"/>
      <dgm:spPr/>
    </dgm:pt>
    <dgm:pt modelId="{2E7C264B-C811-4035-B237-48EEAF6873A9}" type="pres">
      <dgm:prSet presAssocID="{78B44FCF-F6BF-4C80-A2FF-A3A4C6EFB616}" presName="sibTransNodeCircle" presStyleLbl="alignNode1" presStyleIdx="2" presStyleCnt="4">
        <dgm:presLayoutVars>
          <dgm:chMax val="0"/>
          <dgm:bulletEnabled/>
        </dgm:presLayoutVars>
      </dgm:prSet>
      <dgm:spPr/>
    </dgm:pt>
    <dgm:pt modelId="{CC8F5B03-0416-4C8F-81EF-EA35667AF6CE}" type="pres">
      <dgm:prSet presAssocID="{78B44FCF-F6BF-4C80-A2FF-A3A4C6EFB616}" presName="spacerBetweenCircleAndCallout" presStyleCnt="0">
        <dgm:presLayoutVars/>
      </dgm:prSet>
      <dgm:spPr/>
    </dgm:pt>
    <dgm:pt modelId="{E40C408B-FEF3-43AD-9186-B8C0E6DC066C}" type="pres">
      <dgm:prSet presAssocID="{71C9467C-12CE-41B1-8BEB-A41745317942}" presName="nodeText" presStyleLbl="alignAccFollowNode1" presStyleIdx="8" presStyleCnt="12">
        <dgm:presLayoutVars>
          <dgm:bulletEnabled val="1"/>
        </dgm:presLayoutVars>
      </dgm:prSet>
      <dgm:spPr/>
    </dgm:pt>
    <dgm:pt modelId="{A03C7481-1A41-41F2-A1D3-D59586780C14}" type="pres">
      <dgm:prSet presAssocID="{78B44FCF-F6BF-4C80-A2FF-A3A4C6EFB616}" presName="sibTransComposite" presStyleCnt="0"/>
      <dgm:spPr/>
    </dgm:pt>
    <dgm:pt modelId="{10428B8E-B2B6-41E0-8058-FEA71D20E68D}" type="pres">
      <dgm:prSet presAssocID="{35A5AEA9-391E-4FB5-B4CC-266B6B3C3415}" presName="compositeNode" presStyleCnt="0"/>
      <dgm:spPr/>
    </dgm:pt>
    <dgm:pt modelId="{4FB6E5AA-71EC-4B49-94AA-1C4A9436B92D}" type="pres">
      <dgm:prSet presAssocID="{35A5AEA9-391E-4FB5-B4CC-266B6B3C341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8D23793-E241-4430-8DB5-1459A9A784EE}" type="pres">
      <dgm:prSet presAssocID="{35A5AEA9-391E-4FB5-B4CC-266B6B3C3415}" presName="parSh" presStyleCnt="0"/>
      <dgm:spPr/>
    </dgm:pt>
    <dgm:pt modelId="{2FD3819A-D8EF-4E17-831E-07B60D55C2BF}" type="pres">
      <dgm:prSet presAssocID="{35A5AEA9-391E-4FB5-B4CC-266B6B3C3415}" presName="lineNode" presStyleLbl="alignAccFollowNode1" presStyleIdx="9" presStyleCnt="12"/>
      <dgm:spPr/>
    </dgm:pt>
    <dgm:pt modelId="{47C10EDB-4844-4303-A634-417B26A9FC94}" type="pres">
      <dgm:prSet presAssocID="{35A5AEA9-391E-4FB5-B4CC-266B6B3C3415}" presName="lineArrowNode" presStyleLbl="alignAccFollowNode1" presStyleIdx="10" presStyleCnt="12"/>
      <dgm:spPr/>
    </dgm:pt>
    <dgm:pt modelId="{C9FF5B19-EECF-463F-9991-68E53AA57516}" type="pres">
      <dgm:prSet presAssocID="{3688FED8-9B4D-4C47-AB80-E0868E212655}" presName="sibTransNodeCircle" presStyleLbl="alignNode1" presStyleIdx="3" presStyleCnt="4">
        <dgm:presLayoutVars>
          <dgm:chMax val="0"/>
          <dgm:bulletEnabled/>
        </dgm:presLayoutVars>
      </dgm:prSet>
      <dgm:spPr/>
    </dgm:pt>
    <dgm:pt modelId="{FD6ADB1F-7DAF-4480-B1FA-7FA3C45024BF}" type="pres">
      <dgm:prSet presAssocID="{3688FED8-9B4D-4C47-AB80-E0868E212655}" presName="spacerBetweenCircleAndCallout" presStyleCnt="0">
        <dgm:presLayoutVars/>
      </dgm:prSet>
      <dgm:spPr/>
    </dgm:pt>
    <dgm:pt modelId="{9CD118B8-DF37-487B-BED7-5710411F1619}" type="pres">
      <dgm:prSet presAssocID="{35A5AEA9-391E-4FB5-B4CC-266B6B3C3415}" presName="nodeText" presStyleLbl="alignAccFollowNode1" presStyleIdx="11" presStyleCnt="12">
        <dgm:presLayoutVars>
          <dgm:bulletEnabled val="1"/>
        </dgm:presLayoutVars>
      </dgm:prSet>
      <dgm:spPr/>
    </dgm:pt>
  </dgm:ptLst>
  <dgm:cxnLst>
    <dgm:cxn modelId="{320B2A01-896E-4236-AD5B-DEA2A7D285D1}" srcId="{226CFB4B-CB92-4F06-8F78-1978431FDD21}" destId="{71C9467C-12CE-41B1-8BEB-A41745317942}" srcOrd="2" destOrd="0" parTransId="{3B15089B-AB76-464D-BA87-1F450FFFED1E}" sibTransId="{78B44FCF-F6BF-4C80-A2FF-A3A4C6EFB616}"/>
    <dgm:cxn modelId="{B67B8520-D397-49D8-94A1-0504208A7C6B}" type="presOf" srcId="{3565B962-EC6C-405B-9138-910A07A55B0B}" destId="{64F9554B-4C57-4410-808B-E1945B694939}" srcOrd="0" destOrd="0" presId="urn:microsoft.com/office/officeart/2016/7/layout/LinearArrowProcessNumbered"/>
    <dgm:cxn modelId="{20029C32-BD80-4BAB-AD65-23A75F1CE507}" type="presOf" srcId="{226CFB4B-CB92-4F06-8F78-1978431FDD21}" destId="{CEC0A6EE-CC57-4A0B-9CA0-11B3703079E3}" srcOrd="0" destOrd="0" presId="urn:microsoft.com/office/officeart/2016/7/layout/LinearArrowProcessNumbered"/>
    <dgm:cxn modelId="{6E135C40-0EF5-418C-B86E-19CFE08239A1}" srcId="{226CFB4B-CB92-4F06-8F78-1978431FDD21}" destId="{3565B962-EC6C-405B-9138-910A07A55B0B}" srcOrd="0" destOrd="0" parTransId="{687B7527-73E8-4A6D-A26B-032A7686F674}" sibTransId="{8C8BF44D-579D-4895-A69E-F0D5918A15F5}"/>
    <dgm:cxn modelId="{F949F16A-103A-4CA3-892A-CEEB83E46ACB}" type="presOf" srcId="{7B7212DB-6188-4852-915E-24036B7842D8}" destId="{731EFD7F-4CE7-481F-B403-33A6D16F0654}" srcOrd="0" destOrd="0" presId="urn:microsoft.com/office/officeart/2016/7/layout/LinearArrowProcessNumbered"/>
    <dgm:cxn modelId="{0CA5108C-011F-4940-BED5-CB74B111AF32}" type="presOf" srcId="{71C9467C-12CE-41B1-8BEB-A41745317942}" destId="{E40C408B-FEF3-43AD-9186-B8C0E6DC066C}" srcOrd="0" destOrd="0" presId="urn:microsoft.com/office/officeart/2016/7/layout/LinearArrowProcessNumbered"/>
    <dgm:cxn modelId="{56EAF498-D216-4107-B5AC-DD08D30A26C4}" type="presOf" srcId="{78B44FCF-F6BF-4C80-A2FF-A3A4C6EFB616}" destId="{2E7C264B-C811-4035-B237-48EEAF6873A9}" srcOrd="0" destOrd="0" presId="urn:microsoft.com/office/officeart/2016/7/layout/LinearArrowProcessNumbered"/>
    <dgm:cxn modelId="{AD5F659E-65C1-48A2-AE97-4C583CA5B271}" type="presOf" srcId="{35A5AEA9-391E-4FB5-B4CC-266B6B3C3415}" destId="{9CD118B8-DF37-487B-BED7-5710411F1619}" srcOrd="0" destOrd="0" presId="urn:microsoft.com/office/officeart/2016/7/layout/LinearArrowProcessNumbered"/>
    <dgm:cxn modelId="{6E28B0A4-496B-411F-A54A-FF6C7958FAD1}" srcId="{226CFB4B-CB92-4F06-8F78-1978431FDD21}" destId="{7B7212DB-6188-4852-915E-24036B7842D8}" srcOrd="1" destOrd="0" parTransId="{62211DAD-AC06-4B3A-9404-95F80227E5FF}" sibTransId="{E4288CEF-898C-4720-AE51-372D8AFA9987}"/>
    <dgm:cxn modelId="{7F6514A6-D8FD-49D8-B98E-5DFD9899092D}" type="presOf" srcId="{E4288CEF-898C-4720-AE51-372D8AFA9987}" destId="{F299BE1B-21FB-4959-820C-411A2B3E920E}" srcOrd="0" destOrd="0" presId="urn:microsoft.com/office/officeart/2016/7/layout/LinearArrowProcessNumbered"/>
    <dgm:cxn modelId="{B2E64FBB-4249-4BAC-A012-A52CDF9353D8}" type="presOf" srcId="{3688FED8-9B4D-4C47-AB80-E0868E212655}" destId="{C9FF5B19-EECF-463F-9991-68E53AA57516}" srcOrd="0" destOrd="0" presId="urn:microsoft.com/office/officeart/2016/7/layout/LinearArrowProcessNumbered"/>
    <dgm:cxn modelId="{7F29FABF-8A7D-48B8-B012-FE4A1FDDE3BC}" type="presOf" srcId="{8C8BF44D-579D-4895-A69E-F0D5918A15F5}" destId="{2C099D3D-031F-405A-B692-A6AB6A602218}" srcOrd="0" destOrd="0" presId="urn:microsoft.com/office/officeart/2016/7/layout/LinearArrowProcessNumbered"/>
    <dgm:cxn modelId="{84E5E3E5-B6F7-4255-9B01-CD8F4223703D}" srcId="{226CFB4B-CB92-4F06-8F78-1978431FDD21}" destId="{35A5AEA9-391E-4FB5-B4CC-266B6B3C3415}" srcOrd="3" destOrd="0" parTransId="{3E14B59E-44EB-4740-8CFE-FA3C7E046A7A}" sibTransId="{3688FED8-9B4D-4C47-AB80-E0868E212655}"/>
    <dgm:cxn modelId="{AB916B1A-C9FB-4C53-8337-E3515CD3315E}" type="presParOf" srcId="{CEC0A6EE-CC57-4A0B-9CA0-11B3703079E3}" destId="{81C91AF9-2F5A-441C-8D27-8730C5606610}" srcOrd="0" destOrd="0" presId="urn:microsoft.com/office/officeart/2016/7/layout/LinearArrowProcessNumbered"/>
    <dgm:cxn modelId="{A8BA1E41-5661-42EB-BD5F-BE3F5738D5E5}" type="presParOf" srcId="{81C91AF9-2F5A-441C-8D27-8730C5606610}" destId="{FE00582C-2A68-4914-B498-257A1FAF37D0}" srcOrd="0" destOrd="0" presId="urn:microsoft.com/office/officeart/2016/7/layout/LinearArrowProcessNumbered"/>
    <dgm:cxn modelId="{8C397559-A228-4623-8A12-5AA427343517}" type="presParOf" srcId="{81C91AF9-2F5A-441C-8D27-8730C5606610}" destId="{8CFA8745-2526-40D6-99BB-91837F827AF1}" srcOrd="1" destOrd="0" presId="urn:microsoft.com/office/officeart/2016/7/layout/LinearArrowProcessNumbered"/>
    <dgm:cxn modelId="{6DC3A044-B38C-4D6D-A157-CECCB17D5F4E}" type="presParOf" srcId="{8CFA8745-2526-40D6-99BB-91837F827AF1}" destId="{1B526517-08AE-40D3-BBEF-AAA40BAE79BB}" srcOrd="0" destOrd="0" presId="urn:microsoft.com/office/officeart/2016/7/layout/LinearArrowProcessNumbered"/>
    <dgm:cxn modelId="{79DE6B62-43AD-4775-B5C2-2A9BE1DC9392}" type="presParOf" srcId="{8CFA8745-2526-40D6-99BB-91837F827AF1}" destId="{B73974ED-7E42-4B1A-91AF-8A61EED3EE35}" srcOrd="1" destOrd="0" presId="urn:microsoft.com/office/officeart/2016/7/layout/LinearArrowProcessNumbered"/>
    <dgm:cxn modelId="{043BBD6D-3ADC-4711-AAD5-694CFF681AFE}" type="presParOf" srcId="{8CFA8745-2526-40D6-99BB-91837F827AF1}" destId="{2C099D3D-031F-405A-B692-A6AB6A602218}" srcOrd="2" destOrd="0" presId="urn:microsoft.com/office/officeart/2016/7/layout/LinearArrowProcessNumbered"/>
    <dgm:cxn modelId="{4BFAA3EA-5C31-4631-9B6D-F181D2EE90B3}" type="presParOf" srcId="{8CFA8745-2526-40D6-99BB-91837F827AF1}" destId="{77817BB7-65FA-47B0-89CE-178ADC4893DA}" srcOrd="3" destOrd="0" presId="urn:microsoft.com/office/officeart/2016/7/layout/LinearArrowProcessNumbered"/>
    <dgm:cxn modelId="{A25BFC7C-01B8-4509-876A-3E9BA77A4A12}" type="presParOf" srcId="{81C91AF9-2F5A-441C-8D27-8730C5606610}" destId="{64F9554B-4C57-4410-808B-E1945B694939}" srcOrd="2" destOrd="0" presId="urn:microsoft.com/office/officeart/2016/7/layout/LinearArrowProcessNumbered"/>
    <dgm:cxn modelId="{5EE037EE-DEDD-4B40-A63A-B0AB383BAEDC}" type="presParOf" srcId="{CEC0A6EE-CC57-4A0B-9CA0-11B3703079E3}" destId="{7D3D515F-2368-42AD-91EB-F6617CCFAA44}" srcOrd="1" destOrd="0" presId="urn:microsoft.com/office/officeart/2016/7/layout/LinearArrowProcessNumbered"/>
    <dgm:cxn modelId="{8B5717BD-1EE1-42EC-89F2-3F00FD338096}" type="presParOf" srcId="{CEC0A6EE-CC57-4A0B-9CA0-11B3703079E3}" destId="{C8C3E9C0-99DC-442A-B2E9-078DB54C279D}" srcOrd="2" destOrd="0" presId="urn:microsoft.com/office/officeart/2016/7/layout/LinearArrowProcessNumbered"/>
    <dgm:cxn modelId="{D21618F9-2BB5-40D8-8158-7662902319D2}" type="presParOf" srcId="{C8C3E9C0-99DC-442A-B2E9-078DB54C279D}" destId="{E5B739F4-A9CC-45A2-9431-021978107B64}" srcOrd="0" destOrd="0" presId="urn:microsoft.com/office/officeart/2016/7/layout/LinearArrowProcessNumbered"/>
    <dgm:cxn modelId="{67AB995F-AC0A-4CA2-B9B8-64484095ECC9}" type="presParOf" srcId="{C8C3E9C0-99DC-442A-B2E9-078DB54C279D}" destId="{74640DAC-9010-4D9A-BC62-435BE8E13675}" srcOrd="1" destOrd="0" presId="urn:microsoft.com/office/officeart/2016/7/layout/LinearArrowProcessNumbered"/>
    <dgm:cxn modelId="{4D471825-DA57-4070-8A34-5A04AFAB9419}" type="presParOf" srcId="{74640DAC-9010-4D9A-BC62-435BE8E13675}" destId="{6E3AF9F1-4D0E-4C01-9DE1-ECA31781E4F5}" srcOrd="0" destOrd="0" presId="urn:microsoft.com/office/officeart/2016/7/layout/LinearArrowProcessNumbered"/>
    <dgm:cxn modelId="{B6BDC9AC-58DC-454C-8774-7E6187599A61}" type="presParOf" srcId="{74640DAC-9010-4D9A-BC62-435BE8E13675}" destId="{93AB5A34-7B0A-41E5-BAD8-9CBE46997671}" srcOrd="1" destOrd="0" presId="urn:microsoft.com/office/officeart/2016/7/layout/LinearArrowProcessNumbered"/>
    <dgm:cxn modelId="{16AB2583-BF4C-4632-A014-34D2F61C6A16}" type="presParOf" srcId="{74640DAC-9010-4D9A-BC62-435BE8E13675}" destId="{F299BE1B-21FB-4959-820C-411A2B3E920E}" srcOrd="2" destOrd="0" presId="urn:microsoft.com/office/officeart/2016/7/layout/LinearArrowProcessNumbered"/>
    <dgm:cxn modelId="{52B38837-F078-4BCE-BC5E-4F2873528FF0}" type="presParOf" srcId="{74640DAC-9010-4D9A-BC62-435BE8E13675}" destId="{409F0429-3F2B-44E1-A215-17B61E05FB1F}" srcOrd="3" destOrd="0" presId="urn:microsoft.com/office/officeart/2016/7/layout/LinearArrowProcessNumbered"/>
    <dgm:cxn modelId="{F8F79C50-308C-4065-850E-468E181FDCCB}" type="presParOf" srcId="{C8C3E9C0-99DC-442A-B2E9-078DB54C279D}" destId="{731EFD7F-4CE7-481F-B403-33A6D16F0654}" srcOrd="2" destOrd="0" presId="urn:microsoft.com/office/officeart/2016/7/layout/LinearArrowProcessNumbered"/>
    <dgm:cxn modelId="{14554410-FD9C-45B3-A3EA-7F06DADD97E8}" type="presParOf" srcId="{CEC0A6EE-CC57-4A0B-9CA0-11B3703079E3}" destId="{16512D6C-FD02-4E94-9378-5A4F91217C5F}" srcOrd="3" destOrd="0" presId="urn:microsoft.com/office/officeart/2016/7/layout/LinearArrowProcessNumbered"/>
    <dgm:cxn modelId="{C9C50BD1-82C3-4B33-A8C5-F4E632C8B2A1}" type="presParOf" srcId="{CEC0A6EE-CC57-4A0B-9CA0-11B3703079E3}" destId="{59CCEBC8-9379-41C0-8761-089A8271BFB2}" srcOrd="4" destOrd="0" presId="urn:microsoft.com/office/officeart/2016/7/layout/LinearArrowProcessNumbered"/>
    <dgm:cxn modelId="{2518EDE5-CD35-4695-A0A4-DF4974EDEBA6}" type="presParOf" srcId="{59CCEBC8-9379-41C0-8761-089A8271BFB2}" destId="{EF4BEB85-F4BB-48CA-94F6-C61C4EA7F197}" srcOrd="0" destOrd="0" presId="urn:microsoft.com/office/officeart/2016/7/layout/LinearArrowProcessNumbered"/>
    <dgm:cxn modelId="{A0D2DDD1-E33B-4F9F-91C8-C255C94ACC79}" type="presParOf" srcId="{59CCEBC8-9379-41C0-8761-089A8271BFB2}" destId="{F7D05303-DC56-43BB-BFE0-EDA3C09AA4BB}" srcOrd="1" destOrd="0" presId="urn:microsoft.com/office/officeart/2016/7/layout/LinearArrowProcessNumbered"/>
    <dgm:cxn modelId="{C4106E43-1C17-44FE-A3D6-E179DFAAE74B}" type="presParOf" srcId="{F7D05303-DC56-43BB-BFE0-EDA3C09AA4BB}" destId="{FF13CB6B-09C0-4340-9702-7370D12F02A6}" srcOrd="0" destOrd="0" presId="urn:microsoft.com/office/officeart/2016/7/layout/LinearArrowProcessNumbered"/>
    <dgm:cxn modelId="{3C0E4125-A18F-4B85-908A-1D2D8BA70E53}" type="presParOf" srcId="{F7D05303-DC56-43BB-BFE0-EDA3C09AA4BB}" destId="{830E3CD6-443B-4B15-8674-4EA3CD178B71}" srcOrd="1" destOrd="0" presId="urn:microsoft.com/office/officeart/2016/7/layout/LinearArrowProcessNumbered"/>
    <dgm:cxn modelId="{50D4039C-CC03-4439-BB83-A015DA5642F0}" type="presParOf" srcId="{F7D05303-DC56-43BB-BFE0-EDA3C09AA4BB}" destId="{2E7C264B-C811-4035-B237-48EEAF6873A9}" srcOrd="2" destOrd="0" presId="urn:microsoft.com/office/officeart/2016/7/layout/LinearArrowProcessNumbered"/>
    <dgm:cxn modelId="{11BB27E9-4310-44A5-AB22-C14A80BFA5B9}" type="presParOf" srcId="{F7D05303-DC56-43BB-BFE0-EDA3C09AA4BB}" destId="{CC8F5B03-0416-4C8F-81EF-EA35667AF6CE}" srcOrd="3" destOrd="0" presId="urn:microsoft.com/office/officeart/2016/7/layout/LinearArrowProcessNumbered"/>
    <dgm:cxn modelId="{BC7655C5-1A45-4BD6-8706-1A9A492F528E}" type="presParOf" srcId="{59CCEBC8-9379-41C0-8761-089A8271BFB2}" destId="{E40C408B-FEF3-43AD-9186-B8C0E6DC066C}" srcOrd="2" destOrd="0" presId="urn:microsoft.com/office/officeart/2016/7/layout/LinearArrowProcessNumbered"/>
    <dgm:cxn modelId="{C0231589-707F-4595-8B09-43AE7D6674D8}" type="presParOf" srcId="{CEC0A6EE-CC57-4A0B-9CA0-11B3703079E3}" destId="{A03C7481-1A41-41F2-A1D3-D59586780C14}" srcOrd="5" destOrd="0" presId="urn:microsoft.com/office/officeart/2016/7/layout/LinearArrowProcessNumbered"/>
    <dgm:cxn modelId="{30288B3C-E449-4D17-9F7A-02444BB3B787}" type="presParOf" srcId="{CEC0A6EE-CC57-4A0B-9CA0-11B3703079E3}" destId="{10428B8E-B2B6-41E0-8058-FEA71D20E68D}" srcOrd="6" destOrd="0" presId="urn:microsoft.com/office/officeart/2016/7/layout/LinearArrowProcessNumbered"/>
    <dgm:cxn modelId="{341E361D-D8C7-481E-85F1-5E0CB6C44543}" type="presParOf" srcId="{10428B8E-B2B6-41E0-8058-FEA71D20E68D}" destId="{4FB6E5AA-71EC-4B49-94AA-1C4A9436B92D}" srcOrd="0" destOrd="0" presId="urn:microsoft.com/office/officeart/2016/7/layout/LinearArrowProcessNumbered"/>
    <dgm:cxn modelId="{B82C5B80-3B7A-4D3C-A750-953A74569742}" type="presParOf" srcId="{10428B8E-B2B6-41E0-8058-FEA71D20E68D}" destId="{18D23793-E241-4430-8DB5-1459A9A784EE}" srcOrd="1" destOrd="0" presId="urn:microsoft.com/office/officeart/2016/7/layout/LinearArrowProcessNumbered"/>
    <dgm:cxn modelId="{5E90C031-21F9-41CB-AD2E-8A77C12E168C}" type="presParOf" srcId="{18D23793-E241-4430-8DB5-1459A9A784EE}" destId="{2FD3819A-D8EF-4E17-831E-07B60D55C2BF}" srcOrd="0" destOrd="0" presId="urn:microsoft.com/office/officeart/2016/7/layout/LinearArrowProcessNumbered"/>
    <dgm:cxn modelId="{1E298AA8-7A4C-4990-9A9A-E18EC10A8D30}" type="presParOf" srcId="{18D23793-E241-4430-8DB5-1459A9A784EE}" destId="{47C10EDB-4844-4303-A634-417B26A9FC94}" srcOrd="1" destOrd="0" presId="urn:microsoft.com/office/officeart/2016/7/layout/LinearArrowProcessNumbered"/>
    <dgm:cxn modelId="{8AD041AA-6954-44A0-BD62-FB7A73BBB2F7}" type="presParOf" srcId="{18D23793-E241-4430-8DB5-1459A9A784EE}" destId="{C9FF5B19-EECF-463F-9991-68E53AA57516}" srcOrd="2" destOrd="0" presId="urn:microsoft.com/office/officeart/2016/7/layout/LinearArrowProcessNumbered"/>
    <dgm:cxn modelId="{59A61E3A-2A1E-499F-BA78-2D4B2F7CE53A}" type="presParOf" srcId="{18D23793-E241-4430-8DB5-1459A9A784EE}" destId="{FD6ADB1F-7DAF-4480-B1FA-7FA3C45024BF}" srcOrd="3" destOrd="0" presId="urn:microsoft.com/office/officeart/2016/7/layout/LinearArrowProcessNumbered"/>
    <dgm:cxn modelId="{7E105FBA-39DC-4197-A64B-3871CB310A70}" type="presParOf" srcId="{10428B8E-B2B6-41E0-8058-FEA71D20E68D}" destId="{9CD118B8-DF37-487B-BED7-5710411F1619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8A4748-ABA1-4444-8C8E-ECE840D73899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A03FCFD-E42D-461F-A6A8-2790A80F7153}">
      <dgm:prSet custT="1"/>
      <dgm:spPr/>
      <dgm:t>
        <a:bodyPr/>
        <a:lstStyle/>
        <a:p>
          <a:r>
            <a:rPr lang="es-ES" sz="2700" dirty="0" err="1"/>
            <a:t>Unsupervised</a:t>
          </a:r>
          <a:r>
            <a:rPr lang="es-ES" sz="2700" dirty="0"/>
            <a:t> </a:t>
          </a:r>
          <a:r>
            <a:rPr lang="es-ES" sz="2700" dirty="0" err="1"/>
            <a:t>learning</a:t>
          </a:r>
          <a:endParaRPr lang="es-ES" sz="2700" dirty="0"/>
        </a:p>
      </dgm:t>
    </dgm:pt>
    <dgm:pt modelId="{254539B1-DEE3-4583-A28E-6ADB6F70B6C4}" type="parTrans" cxnId="{8D476E50-9165-4496-ACAC-41D85BAB009F}">
      <dgm:prSet/>
      <dgm:spPr/>
      <dgm:t>
        <a:bodyPr/>
        <a:lstStyle/>
        <a:p>
          <a:endParaRPr lang="es-ES"/>
        </a:p>
      </dgm:t>
    </dgm:pt>
    <dgm:pt modelId="{09268CAC-0659-4B90-BE71-09CC071E6E97}" type="sibTrans" cxnId="{8D476E50-9165-4496-ACAC-41D85BAB009F}">
      <dgm:prSet/>
      <dgm:spPr/>
      <dgm:t>
        <a:bodyPr/>
        <a:lstStyle/>
        <a:p>
          <a:endParaRPr lang="es-ES"/>
        </a:p>
      </dgm:t>
    </dgm:pt>
    <dgm:pt modelId="{812A2588-98EA-492B-8BEC-94C38ED9AD1E}">
      <dgm:prSet/>
      <dgm:spPr/>
      <dgm:t>
        <a:bodyPr/>
        <a:lstStyle/>
        <a:p>
          <a:r>
            <a:rPr lang="es-ES" dirty="0" err="1"/>
            <a:t>unlabelled</a:t>
          </a:r>
          <a:r>
            <a:rPr lang="es-ES" dirty="0"/>
            <a:t> corpus</a:t>
          </a:r>
        </a:p>
      </dgm:t>
    </dgm:pt>
    <dgm:pt modelId="{9AE59BE0-F53D-4DD9-A01C-03748AE90947}" type="parTrans" cxnId="{02D024A1-B86E-4677-A0CF-31BBBE29A84A}">
      <dgm:prSet/>
      <dgm:spPr/>
      <dgm:t>
        <a:bodyPr/>
        <a:lstStyle/>
        <a:p>
          <a:endParaRPr lang="es-ES"/>
        </a:p>
      </dgm:t>
    </dgm:pt>
    <dgm:pt modelId="{31FAADBE-17EF-4065-8431-6AA5D4FDC27D}" type="sibTrans" cxnId="{02D024A1-B86E-4677-A0CF-31BBBE29A84A}">
      <dgm:prSet/>
      <dgm:spPr/>
      <dgm:t>
        <a:bodyPr/>
        <a:lstStyle/>
        <a:p>
          <a:endParaRPr lang="es-ES"/>
        </a:p>
      </dgm:t>
    </dgm:pt>
    <dgm:pt modelId="{8689FFAB-1A54-42EE-8D70-2D323706C3DA}">
      <dgm:prSet/>
      <dgm:spPr/>
      <dgm:t>
        <a:bodyPr/>
        <a:lstStyle/>
        <a:p>
          <a:r>
            <a:rPr lang="es-ES" dirty="0" err="1"/>
            <a:t>category</a:t>
          </a:r>
          <a:r>
            <a:rPr lang="es-ES" dirty="0"/>
            <a:t> </a:t>
          </a:r>
          <a:r>
            <a:rPr lang="es-ES" dirty="0" err="1"/>
            <a:t>discovery</a:t>
          </a:r>
          <a:endParaRPr lang="es-ES" dirty="0"/>
        </a:p>
      </dgm:t>
    </dgm:pt>
    <dgm:pt modelId="{9AB944E1-30B2-4656-BD19-08A879DBC41D}" type="parTrans" cxnId="{53FB0FC5-4486-472D-BD28-CC460FD0E03D}">
      <dgm:prSet/>
      <dgm:spPr/>
      <dgm:t>
        <a:bodyPr/>
        <a:lstStyle/>
        <a:p>
          <a:endParaRPr lang="es-ES"/>
        </a:p>
      </dgm:t>
    </dgm:pt>
    <dgm:pt modelId="{BBEC58FC-EFF9-4A38-B337-282559634CFC}" type="sibTrans" cxnId="{53FB0FC5-4486-472D-BD28-CC460FD0E03D}">
      <dgm:prSet/>
      <dgm:spPr/>
      <dgm:t>
        <a:bodyPr/>
        <a:lstStyle/>
        <a:p>
          <a:endParaRPr lang="es-ES"/>
        </a:p>
      </dgm:t>
    </dgm:pt>
    <dgm:pt modelId="{3F0B731E-AE59-4624-AFD0-4049AACAE6DD}">
      <dgm:prSet/>
      <dgm:spPr/>
      <dgm:t>
        <a:bodyPr/>
        <a:lstStyle/>
        <a:p>
          <a:r>
            <a:rPr lang="es-ES"/>
            <a:t>k-means</a:t>
          </a:r>
        </a:p>
      </dgm:t>
    </dgm:pt>
    <dgm:pt modelId="{4C1648AB-7709-4F56-BD58-7B5D21E7F67A}" type="parTrans" cxnId="{AF2E7357-D46F-4EBA-8552-D903751A4C54}">
      <dgm:prSet/>
      <dgm:spPr/>
      <dgm:t>
        <a:bodyPr/>
        <a:lstStyle/>
        <a:p>
          <a:endParaRPr lang="es-ES"/>
        </a:p>
      </dgm:t>
    </dgm:pt>
    <dgm:pt modelId="{EEED97B0-70B1-4C2F-B688-010C1CA0DABB}" type="sibTrans" cxnId="{AF2E7357-D46F-4EBA-8552-D903751A4C54}">
      <dgm:prSet/>
      <dgm:spPr/>
      <dgm:t>
        <a:bodyPr/>
        <a:lstStyle/>
        <a:p>
          <a:endParaRPr lang="es-ES"/>
        </a:p>
      </dgm:t>
    </dgm:pt>
    <dgm:pt modelId="{A7A4BD9B-9968-4834-947D-0BF688553FC6}" type="pres">
      <dgm:prSet presAssocID="{EE8A4748-ABA1-4444-8C8E-ECE840D7389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5682FA1-D428-46F5-9105-C82F52982131}" type="pres">
      <dgm:prSet presAssocID="{BA03FCFD-E42D-461F-A6A8-2790A80F7153}" presName="horFlow" presStyleCnt="0"/>
      <dgm:spPr/>
    </dgm:pt>
    <dgm:pt modelId="{28F9E08C-91D2-454D-8F87-90FA6A3DBDEF}" type="pres">
      <dgm:prSet presAssocID="{BA03FCFD-E42D-461F-A6A8-2790A80F7153}" presName="bigChev" presStyleLbl="node1" presStyleIdx="0" presStyleCnt="1" custScaleX="125028" custLinFactNeighborX="-1499"/>
      <dgm:spPr/>
    </dgm:pt>
    <dgm:pt modelId="{86CD028F-1C02-46F7-B538-07ED17E37D5E}" type="pres">
      <dgm:prSet presAssocID="{9AE59BE0-F53D-4DD9-A01C-03748AE90947}" presName="parTrans" presStyleCnt="0"/>
      <dgm:spPr/>
    </dgm:pt>
    <dgm:pt modelId="{F644861E-983D-40E0-99E6-6C16DD22B02B}" type="pres">
      <dgm:prSet presAssocID="{812A2588-98EA-492B-8BEC-94C38ED9AD1E}" presName="node" presStyleLbl="alignAccFollowNode1" presStyleIdx="0" presStyleCnt="3">
        <dgm:presLayoutVars>
          <dgm:bulletEnabled val="1"/>
        </dgm:presLayoutVars>
      </dgm:prSet>
      <dgm:spPr/>
    </dgm:pt>
    <dgm:pt modelId="{77F14F0E-B1CC-4990-AF8B-7E445255F87A}" type="pres">
      <dgm:prSet presAssocID="{31FAADBE-17EF-4065-8431-6AA5D4FDC27D}" presName="sibTrans" presStyleCnt="0"/>
      <dgm:spPr/>
    </dgm:pt>
    <dgm:pt modelId="{DF7B1ED6-AA64-46ED-B32F-28ABBB893216}" type="pres">
      <dgm:prSet presAssocID="{8689FFAB-1A54-42EE-8D70-2D323706C3DA}" presName="node" presStyleLbl="alignAccFollowNode1" presStyleIdx="1" presStyleCnt="3">
        <dgm:presLayoutVars>
          <dgm:bulletEnabled val="1"/>
        </dgm:presLayoutVars>
      </dgm:prSet>
      <dgm:spPr/>
    </dgm:pt>
    <dgm:pt modelId="{D22556FD-781C-496B-9A01-7273823C6049}" type="pres">
      <dgm:prSet presAssocID="{BBEC58FC-EFF9-4A38-B337-282559634CFC}" presName="sibTrans" presStyleCnt="0"/>
      <dgm:spPr/>
    </dgm:pt>
    <dgm:pt modelId="{A772442C-93D9-442C-AB1F-FB5D6EDB7123}" type="pres">
      <dgm:prSet presAssocID="{3F0B731E-AE59-4624-AFD0-4049AACAE6DD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3C8BC960-7A71-44D2-9C03-85B0BCFFED8F}" type="presOf" srcId="{3F0B731E-AE59-4624-AFD0-4049AACAE6DD}" destId="{A772442C-93D9-442C-AB1F-FB5D6EDB7123}" srcOrd="0" destOrd="0" presId="urn:microsoft.com/office/officeart/2005/8/layout/lProcess3"/>
    <dgm:cxn modelId="{20454465-140A-4447-A42D-E5EDA99D925E}" type="presOf" srcId="{EE8A4748-ABA1-4444-8C8E-ECE840D73899}" destId="{A7A4BD9B-9968-4834-947D-0BF688553FC6}" srcOrd="0" destOrd="0" presId="urn:microsoft.com/office/officeart/2005/8/layout/lProcess3"/>
    <dgm:cxn modelId="{8D476E50-9165-4496-ACAC-41D85BAB009F}" srcId="{EE8A4748-ABA1-4444-8C8E-ECE840D73899}" destId="{BA03FCFD-E42D-461F-A6A8-2790A80F7153}" srcOrd="0" destOrd="0" parTransId="{254539B1-DEE3-4583-A28E-6ADB6F70B6C4}" sibTransId="{09268CAC-0659-4B90-BE71-09CC071E6E97}"/>
    <dgm:cxn modelId="{AF2E7357-D46F-4EBA-8552-D903751A4C54}" srcId="{BA03FCFD-E42D-461F-A6A8-2790A80F7153}" destId="{3F0B731E-AE59-4624-AFD0-4049AACAE6DD}" srcOrd="2" destOrd="0" parTransId="{4C1648AB-7709-4F56-BD58-7B5D21E7F67A}" sibTransId="{EEED97B0-70B1-4C2F-B688-010C1CA0DABB}"/>
    <dgm:cxn modelId="{4784E47E-E1D6-4056-882E-603455BF76D1}" type="presOf" srcId="{812A2588-98EA-492B-8BEC-94C38ED9AD1E}" destId="{F644861E-983D-40E0-99E6-6C16DD22B02B}" srcOrd="0" destOrd="0" presId="urn:microsoft.com/office/officeart/2005/8/layout/lProcess3"/>
    <dgm:cxn modelId="{02D024A1-B86E-4677-A0CF-31BBBE29A84A}" srcId="{BA03FCFD-E42D-461F-A6A8-2790A80F7153}" destId="{812A2588-98EA-492B-8BEC-94C38ED9AD1E}" srcOrd="0" destOrd="0" parTransId="{9AE59BE0-F53D-4DD9-A01C-03748AE90947}" sibTransId="{31FAADBE-17EF-4065-8431-6AA5D4FDC27D}"/>
    <dgm:cxn modelId="{53FB0FC5-4486-472D-BD28-CC460FD0E03D}" srcId="{BA03FCFD-E42D-461F-A6A8-2790A80F7153}" destId="{8689FFAB-1A54-42EE-8D70-2D323706C3DA}" srcOrd="1" destOrd="0" parTransId="{9AB944E1-30B2-4656-BD19-08A879DBC41D}" sibTransId="{BBEC58FC-EFF9-4A38-B337-282559634CFC}"/>
    <dgm:cxn modelId="{4A8FC4D1-ACF6-4962-BF93-77E9F5AC7C41}" type="presOf" srcId="{BA03FCFD-E42D-461F-A6A8-2790A80F7153}" destId="{28F9E08C-91D2-454D-8F87-90FA6A3DBDEF}" srcOrd="0" destOrd="0" presId="urn:microsoft.com/office/officeart/2005/8/layout/lProcess3"/>
    <dgm:cxn modelId="{09DCDAE0-3E11-49B5-A2F9-3A0ADCCAD99C}" type="presOf" srcId="{8689FFAB-1A54-42EE-8D70-2D323706C3DA}" destId="{DF7B1ED6-AA64-46ED-B32F-28ABBB893216}" srcOrd="0" destOrd="0" presId="urn:microsoft.com/office/officeart/2005/8/layout/lProcess3"/>
    <dgm:cxn modelId="{DA545D3C-6EAC-4195-A714-29955BC9EA05}" type="presParOf" srcId="{A7A4BD9B-9968-4834-947D-0BF688553FC6}" destId="{B5682FA1-D428-46F5-9105-C82F52982131}" srcOrd="0" destOrd="0" presId="urn:microsoft.com/office/officeart/2005/8/layout/lProcess3"/>
    <dgm:cxn modelId="{6EF9D078-8564-443B-8C6F-BAA71F5E4295}" type="presParOf" srcId="{B5682FA1-D428-46F5-9105-C82F52982131}" destId="{28F9E08C-91D2-454D-8F87-90FA6A3DBDEF}" srcOrd="0" destOrd="0" presId="urn:microsoft.com/office/officeart/2005/8/layout/lProcess3"/>
    <dgm:cxn modelId="{6314D071-82F7-40C9-A4EA-583513BF28FB}" type="presParOf" srcId="{B5682FA1-D428-46F5-9105-C82F52982131}" destId="{86CD028F-1C02-46F7-B538-07ED17E37D5E}" srcOrd="1" destOrd="0" presId="urn:microsoft.com/office/officeart/2005/8/layout/lProcess3"/>
    <dgm:cxn modelId="{728EF9DB-38D7-4E1C-9C49-2648C6A6BD25}" type="presParOf" srcId="{B5682FA1-D428-46F5-9105-C82F52982131}" destId="{F644861E-983D-40E0-99E6-6C16DD22B02B}" srcOrd="2" destOrd="0" presId="urn:microsoft.com/office/officeart/2005/8/layout/lProcess3"/>
    <dgm:cxn modelId="{B4218E1D-E2C4-4D93-ACD6-1F085D84F114}" type="presParOf" srcId="{B5682FA1-D428-46F5-9105-C82F52982131}" destId="{77F14F0E-B1CC-4990-AF8B-7E445255F87A}" srcOrd="3" destOrd="0" presId="urn:microsoft.com/office/officeart/2005/8/layout/lProcess3"/>
    <dgm:cxn modelId="{9C2DDC86-DB1B-4EFE-8CC2-6AE455326EDA}" type="presParOf" srcId="{B5682FA1-D428-46F5-9105-C82F52982131}" destId="{DF7B1ED6-AA64-46ED-B32F-28ABBB893216}" srcOrd="4" destOrd="0" presId="urn:microsoft.com/office/officeart/2005/8/layout/lProcess3"/>
    <dgm:cxn modelId="{507447D8-FA76-43E5-9011-766569EECF45}" type="presParOf" srcId="{B5682FA1-D428-46F5-9105-C82F52982131}" destId="{D22556FD-781C-496B-9A01-7273823C6049}" srcOrd="5" destOrd="0" presId="urn:microsoft.com/office/officeart/2005/8/layout/lProcess3"/>
    <dgm:cxn modelId="{B8714623-84A0-4D7B-B955-36B8AC630B93}" type="presParOf" srcId="{B5682FA1-D428-46F5-9105-C82F52982131}" destId="{A772442C-93D9-442C-AB1F-FB5D6EDB7123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E8A4748-ABA1-4444-8C8E-ECE840D73899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A03FCFD-E42D-461F-A6A8-2790A80F7153}">
      <dgm:prSet custT="1"/>
      <dgm:spPr/>
      <dgm:t>
        <a:bodyPr/>
        <a:lstStyle/>
        <a:p>
          <a:r>
            <a:rPr lang="es-ES" sz="2700" dirty="0" err="1"/>
            <a:t>Supervised</a:t>
          </a:r>
          <a:r>
            <a:rPr lang="es-ES" sz="2700" dirty="0"/>
            <a:t> </a:t>
          </a:r>
          <a:r>
            <a:rPr lang="es-ES" sz="2700" dirty="0" err="1"/>
            <a:t>learning</a:t>
          </a:r>
          <a:endParaRPr lang="es-ES" sz="2700" dirty="0"/>
        </a:p>
      </dgm:t>
    </dgm:pt>
    <dgm:pt modelId="{254539B1-DEE3-4583-A28E-6ADB6F70B6C4}" type="parTrans" cxnId="{8D476E50-9165-4496-ACAC-41D85BAB009F}">
      <dgm:prSet/>
      <dgm:spPr/>
      <dgm:t>
        <a:bodyPr/>
        <a:lstStyle/>
        <a:p>
          <a:endParaRPr lang="es-ES"/>
        </a:p>
      </dgm:t>
    </dgm:pt>
    <dgm:pt modelId="{09268CAC-0659-4B90-BE71-09CC071E6E97}" type="sibTrans" cxnId="{8D476E50-9165-4496-ACAC-41D85BAB009F}">
      <dgm:prSet/>
      <dgm:spPr/>
      <dgm:t>
        <a:bodyPr/>
        <a:lstStyle/>
        <a:p>
          <a:endParaRPr lang="es-ES"/>
        </a:p>
      </dgm:t>
    </dgm:pt>
    <dgm:pt modelId="{812A2588-98EA-492B-8BEC-94C38ED9AD1E}">
      <dgm:prSet/>
      <dgm:spPr/>
      <dgm:t>
        <a:bodyPr/>
        <a:lstStyle/>
        <a:p>
          <a:r>
            <a:rPr lang="es-ES" dirty="0" err="1"/>
            <a:t>labelled</a:t>
          </a:r>
          <a:r>
            <a:rPr lang="es-ES" dirty="0"/>
            <a:t> corpus</a:t>
          </a:r>
        </a:p>
      </dgm:t>
    </dgm:pt>
    <dgm:pt modelId="{9AE59BE0-F53D-4DD9-A01C-03748AE90947}" type="parTrans" cxnId="{02D024A1-B86E-4677-A0CF-31BBBE29A84A}">
      <dgm:prSet/>
      <dgm:spPr/>
      <dgm:t>
        <a:bodyPr/>
        <a:lstStyle/>
        <a:p>
          <a:endParaRPr lang="es-ES"/>
        </a:p>
      </dgm:t>
    </dgm:pt>
    <dgm:pt modelId="{31FAADBE-17EF-4065-8431-6AA5D4FDC27D}" type="sibTrans" cxnId="{02D024A1-B86E-4677-A0CF-31BBBE29A84A}">
      <dgm:prSet/>
      <dgm:spPr/>
      <dgm:t>
        <a:bodyPr/>
        <a:lstStyle/>
        <a:p>
          <a:endParaRPr lang="es-ES"/>
        </a:p>
      </dgm:t>
    </dgm:pt>
    <dgm:pt modelId="{8689FFAB-1A54-42EE-8D70-2D323706C3DA}">
      <dgm:prSet/>
      <dgm:spPr/>
      <dgm:t>
        <a:bodyPr/>
        <a:lstStyle/>
        <a:p>
          <a:r>
            <a:rPr lang="es-ES" dirty="0" err="1"/>
            <a:t>predefined</a:t>
          </a:r>
          <a:r>
            <a:rPr lang="es-ES" dirty="0"/>
            <a:t> </a:t>
          </a:r>
          <a:r>
            <a:rPr lang="es-ES" dirty="0" err="1"/>
            <a:t>categories</a:t>
          </a:r>
          <a:endParaRPr lang="es-ES" dirty="0"/>
        </a:p>
      </dgm:t>
    </dgm:pt>
    <dgm:pt modelId="{9AB944E1-30B2-4656-BD19-08A879DBC41D}" type="parTrans" cxnId="{53FB0FC5-4486-472D-BD28-CC460FD0E03D}">
      <dgm:prSet/>
      <dgm:spPr/>
      <dgm:t>
        <a:bodyPr/>
        <a:lstStyle/>
        <a:p>
          <a:endParaRPr lang="es-ES"/>
        </a:p>
      </dgm:t>
    </dgm:pt>
    <dgm:pt modelId="{BBEC58FC-EFF9-4A38-B337-282559634CFC}" type="sibTrans" cxnId="{53FB0FC5-4486-472D-BD28-CC460FD0E03D}">
      <dgm:prSet/>
      <dgm:spPr/>
      <dgm:t>
        <a:bodyPr/>
        <a:lstStyle/>
        <a:p>
          <a:endParaRPr lang="es-ES"/>
        </a:p>
      </dgm:t>
    </dgm:pt>
    <dgm:pt modelId="{3F0B731E-AE59-4624-AFD0-4049AACAE6DD}">
      <dgm:prSet/>
      <dgm:spPr/>
      <dgm:t>
        <a:bodyPr/>
        <a:lstStyle/>
        <a:p>
          <a:r>
            <a:rPr lang="es-ES" dirty="0" err="1"/>
            <a:t>sentiment</a:t>
          </a:r>
          <a:r>
            <a:rPr lang="es-ES" dirty="0"/>
            <a:t> </a:t>
          </a:r>
          <a:r>
            <a:rPr lang="es-ES" dirty="0" err="1"/>
            <a:t>lexicons</a:t>
          </a:r>
          <a:endParaRPr lang="es-ES" dirty="0"/>
        </a:p>
      </dgm:t>
    </dgm:pt>
    <dgm:pt modelId="{4C1648AB-7709-4F56-BD58-7B5D21E7F67A}" type="parTrans" cxnId="{AF2E7357-D46F-4EBA-8552-D903751A4C54}">
      <dgm:prSet/>
      <dgm:spPr/>
      <dgm:t>
        <a:bodyPr/>
        <a:lstStyle/>
        <a:p>
          <a:endParaRPr lang="es-ES"/>
        </a:p>
      </dgm:t>
    </dgm:pt>
    <dgm:pt modelId="{EEED97B0-70B1-4C2F-B688-010C1CA0DABB}" type="sibTrans" cxnId="{AF2E7357-D46F-4EBA-8552-D903751A4C54}">
      <dgm:prSet/>
      <dgm:spPr/>
      <dgm:t>
        <a:bodyPr/>
        <a:lstStyle/>
        <a:p>
          <a:endParaRPr lang="es-ES"/>
        </a:p>
      </dgm:t>
    </dgm:pt>
    <dgm:pt modelId="{A7A4BD9B-9968-4834-947D-0BF688553FC6}" type="pres">
      <dgm:prSet presAssocID="{EE8A4748-ABA1-4444-8C8E-ECE840D7389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5682FA1-D428-46F5-9105-C82F52982131}" type="pres">
      <dgm:prSet presAssocID="{BA03FCFD-E42D-461F-A6A8-2790A80F7153}" presName="horFlow" presStyleCnt="0"/>
      <dgm:spPr/>
    </dgm:pt>
    <dgm:pt modelId="{28F9E08C-91D2-454D-8F87-90FA6A3DBDEF}" type="pres">
      <dgm:prSet presAssocID="{BA03FCFD-E42D-461F-A6A8-2790A80F7153}" presName="bigChev" presStyleLbl="node1" presStyleIdx="0" presStyleCnt="1" custScaleX="133055"/>
      <dgm:spPr/>
    </dgm:pt>
    <dgm:pt modelId="{86CD028F-1C02-46F7-B538-07ED17E37D5E}" type="pres">
      <dgm:prSet presAssocID="{9AE59BE0-F53D-4DD9-A01C-03748AE90947}" presName="parTrans" presStyleCnt="0"/>
      <dgm:spPr/>
    </dgm:pt>
    <dgm:pt modelId="{F644861E-983D-40E0-99E6-6C16DD22B02B}" type="pres">
      <dgm:prSet presAssocID="{812A2588-98EA-492B-8BEC-94C38ED9AD1E}" presName="node" presStyleLbl="alignAccFollowNode1" presStyleIdx="0" presStyleCnt="3">
        <dgm:presLayoutVars>
          <dgm:bulletEnabled val="1"/>
        </dgm:presLayoutVars>
      </dgm:prSet>
      <dgm:spPr/>
    </dgm:pt>
    <dgm:pt modelId="{77F14F0E-B1CC-4990-AF8B-7E445255F87A}" type="pres">
      <dgm:prSet presAssocID="{31FAADBE-17EF-4065-8431-6AA5D4FDC27D}" presName="sibTrans" presStyleCnt="0"/>
      <dgm:spPr/>
    </dgm:pt>
    <dgm:pt modelId="{DF7B1ED6-AA64-46ED-B32F-28ABBB893216}" type="pres">
      <dgm:prSet presAssocID="{8689FFAB-1A54-42EE-8D70-2D323706C3DA}" presName="node" presStyleLbl="alignAccFollowNode1" presStyleIdx="1" presStyleCnt="3">
        <dgm:presLayoutVars>
          <dgm:bulletEnabled val="1"/>
        </dgm:presLayoutVars>
      </dgm:prSet>
      <dgm:spPr/>
    </dgm:pt>
    <dgm:pt modelId="{D22556FD-781C-496B-9A01-7273823C6049}" type="pres">
      <dgm:prSet presAssocID="{BBEC58FC-EFF9-4A38-B337-282559634CFC}" presName="sibTrans" presStyleCnt="0"/>
      <dgm:spPr/>
    </dgm:pt>
    <dgm:pt modelId="{A772442C-93D9-442C-AB1F-FB5D6EDB7123}" type="pres">
      <dgm:prSet presAssocID="{3F0B731E-AE59-4624-AFD0-4049AACAE6DD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3C8BC960-7A71-44D2-9C03-85B0BCFFED8F}" type="presOf" srcId="{3F0B731E-AE59-4624-AFD0-4049AACAE6DD}" destId="{A772442C-93D9-442C-AB1F-FB5D6EDB7123}" srcOrd="0" destOrd="0" presId="urn:microsoft.com/office/officeart/2005/8/layout/lProcess3"/>
    <dgm:cxn modelId="{20454465-140A-4447-A42D-E5EDA99D925E}" type="presOf" srcId="{EE8A4748-ABA1-4444-8C8E-ECE840D73899}" destId="{A7A4BD9B-9968-4834-947D-0BF688553FC6}" srcOrd="0" destOrd="0" presId="urn:microsoft.com/office/officeart/2005/8/layout/lProcess3"/>
    <dgm:cxn modelId="{8D476E50-9165-4496-ACAC-41D85BAB009F}" srcId="{EE8A4748-ABA1-4444-8C8E-ECE840D73899}" destId="{BA03FCFD-E42D-461F-A6A8-2790A80F7153}" srcOrd="0" destOrd="0" parTransId="{254539B1-DEE3-4583-A28E-6ADB6F70B6C4}" sibTransId="{09268CAC-0659-4B90-BE71-09CC071E6E97}"/>
    <dgm:cxn modelId="{AF2E7357-D46F-4EBA-8552-D903751A4C54}" srcId="{BA03FCFD-E42D-461F-A6A8-2790A80F7153}" destId="{3F0B731E-AE59-4624-AFD0-4049AACAE6DD}" srcOrd="2" destOrd="0" parTransId="{4C1648AB-7709-4F56-BD58-7B5D21E7F67A}" sibTransId="{EEED97B0-70B1-4C2F-B688-010C1CA0DABB}"/>
    <dgm:cxn modelId="{4784E47E-E1D6-4056-882E-603455BF76D1}" type="presOf" srcId="{812A2588-98EA-492B-8BEC-94C38ED9AD1E}" destId="{F644861E-983D-40E0-99E6-6C16DD22B02B}" srcOrd="0" destOrd="0" presId="urn:microsoft.com/office/officeart/2005/8/layout/lProcess3"/>
    <dgm:cxn modelId="{02D024A1-B86E-4677-A0CF-31BBBE29A84A}" srcId="{BA03FCFD-E42D-461F-A6A8-2790A80F7153}" destId="{812A2588-98EA-492B-8BEC-94C38ED9AD1E}" srcOrd="0" destOrd="0" parTransId="{9AE59BE0-F53D-4DD9-A01C-03748AE90947}" sibTransId="{31FAADBE-17EF-4065-8431-6AA5D4FDC27D}"/>
    <dgm:cxn modelId="{53FB0FC5-4486-472D-BD28-CC460FD0E03D}" srcId="{BA03FCFD-E42D-461F-A6A8-2790A80F7153}" destId="{8689FFAB-1A54-42EE-8D70-2D323706C3DA}" srcOrd="1" destOrd="0" parTransId="{9AB944E1-30B2-4656-BD19-08A879DBC41D}" sibTransId="{BBEC58FC-EFF9-4A38-B337-282559634CFC}"/>
    <dgm:cxn modelId="{4A8FC4D1-ACF6-4962-BF93-77E9F5AC7C41}" type="presOf" srcId="{BA03FCFD-E42D-461F-A6A8-2790A80F7153}" destId="{28F9E08C-91D2-454D-8F87-90FA6A3DBDEF}" srcOrd="0" destOrd="0" presId="urn:microsoft.com/office/officeart/2005/8/layout/lProcess3"/>
    <dgm:cxn modelId="{09DCDAE0-3E11-49B5-A2F9-3A0ADCCAD99C}" type="presOf" srcId="{8689FFAB-1A54-42EE-8D70-2D323706C3DA}" destId="{DF7B1ED6-AA64-46ED-B32F-28ABBB893216}" srcOrd="0" destOrd="0" presId="urn:microsoft.com/office/officeart/2005/8/layout/lProcess3"/>
    <dgm:cxn modelId="{DA545D3C-6EAC-4195-A714-29955BC9EA05}" type="presParOf" srcId="{A7A4BD9B-9968-4834-947D-0BF688553FC6}" destId="{B5682FA1-D428-46F5-9105-C82F52982131}" srcOrd="0" destOrd="0" presId="urn:microsoft.com/office/officeart/2005/8/layout/lProcess3"/>
    <dgm:cxn modelId="{6EF9D078-8564-443B-8C6F-BAA71F5E4295}" type="presParOf" srcId="{B5682FA1-D428-46F5-9105-C82F52982131}" destId="{28F9E08C-91D2-454D-8F87-90FA6A3DBDEF}" srcOrd="0" destOrd="0" presId="urn:microsoft.com/office/officeart/2005/8/layout/lProcess3"/>
    <dgm:cxn modelId="{6314D071-82F7-40C9-A4EA-583513BF28FB}" type="presParOf" srcId="{B5682FA1-D428-46F5-9105-C82F52982131}" destId="{86CD028F-1C02-46F7-B538-07ED17E37D5E}" srcOrd="1" destOrd="0" presId="urn:microsoft.com/office/officeart/2005/8/layout/lProcess3"/>
    <dgm:cxn modelId="{728EF9DB-38D7-4E1C-9C49-2648C6A6BD25}" type="presParOf" srcId="{B5682FA1-D428-46F5-9105-C82F52982131}" destId="{F644861E-983D-40E0-99E6-6C16DD22B02B}" srcOrd="2" destOrd="0" presId="urn:microsoft.com/office/officeart/2005/8/layout/lProcess3"/>
    <dgm:cxn modelId="{B4218E1D-E2C4-4D93-ACD6-1F085D84F114}" type="presParOf" srcId="{B5682FA1-D428-46F5-9105-C82F52982131}" destId="{77F14F0E-B1CC-4990-AF8B-7E445255F87A}" srcOrd="3" destOrd="0" presId="urn:microsoft.com/office/officeart/2005/8/layout/lProcess3"/>
    <dgm:cxn modelId="{9C2DDC86-DB1B-4EFE-8CC2-6AE455326EDA}" type="presParOf" srcId="{B5682FA1-D428-46F5-9105-C82F52982131}" destId="{DF7B1ED6-AA64-46ED-B32F-28ABBB893216}" srcOrd="4" destOrd="0" presId="urn:microsoft.com/office/officeart/2005/8/layout/lProcess3"/>
    <dgm:cxn modelId="{507447D8-FA76-43E5-9011-766569EECF45}" type="presParOf" srcId="{B5682FA1-D428-46F5-9105-C82F52982131}" destId="{D22556FD-781C-496B-9A01-7273823C6049}" srcOrd="5" destOrd="0" presId="urn:microsoft.com/office/officeart/2005/8/layout/lProcess3"/>
    <dgm:cxn modelId="{B8714623-84A0-4D7B-B955-36B8AC630B93}" type="presParOf" srcId="{B5682FA1-D428-46F5-9105-C82F52982131}" destId="{A772442C-93D9-442C-AB1F-FB5D6EDB7123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26CFB4B-CB92-4F06-8F78-1978431FDD21}" type="doc">
      <dgm:prSet loTypeId="urn:microsoft.com/office/officeart/2016/7/layout/LinearArrowProcessNumbered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565B962-EC6C-405B-9138-910A07A55B0B}">
      <dgm:prSet custT="1"/>
      <dgm:spPr/>
      <dgm:t>
        <a:bodyPr/>
        <a:lstStyle/>
        <a:p>
          <a:r>
            <a:rPr lang="es-ES" sz="2400" dirty="0" err="1"/>
            <a:t>Gathering</a:t>
          </a:r>
          <a:r>
            <a:rPr lang="es-ES" sz="2400" dirty="0"/>
            <a:t> </a:t>
          </a:r>
          <a:r>
            <a:rPr lang="es-ES" sz="2400" dirty="0" err="1"/>
            <a:t>the</a:t>
          </a:r>
          <a:r>
            <a:rPr lang="es-ES" sz="2400" dirty="0"/>
            <a:t> corpus</a:t>
          </a:r>
          <a:endParaRPr lang="en-US" sz="2400" dirty="0"/>
        </a:p>
      </dgm:t>
    </dgm:pt>
    <dgm:pt modelId="{687B7527-73E8-4A6D-A26B-032A7686F674}" type="parTrans" cxnId="{6E135C40-0EF5-418C-B86E-19CFE08239A1}">
      <dgm:prSet/>
      <dgm:spPr/>
      <dgm:t>
        <a:bodyPr/>
        <a:lstStyle/>
        <a:p>
          <a:endParaRPr lang="en-US"/>
        </a:p>
      </dgm:t>
    </dgm:pt>
    <dgm:pt modelId="{8C8BF44D-579D-4895-A69E-F0D5918A15F5}" type="sibTrans" cxnId="{6E135C40-0EF5-418C-B86E-19CFE08239A1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7B7212DB-6188-4852-915E-24036B7842D8}">
      <dgm:prSet custT="1"/>
      <dgm:spPr/>
      <dgm:t>
        <a:bodyPr/>
        <a:lstStyle/>
        <a:p>
          <a:r>
            <a:rPr lang="es-ES" sz="2400" dirty="0" err="1"/>
            <a:t>Preprocessing</a:t>
          </a:r>
          <a:endParaRPr lang="en-US" sz="2300" dirty="0"/>
        </a:p>
      </dgm:t>
    </dgm:pt>
    <dgm:pt modelId="{62211DAD-AC06-4B3A-9404-95F80227E5FF}" type="parTrans" cxnId="{6E28B0A4-496B-411F-A54A-FF6C7958FAD1}">
      <dgm:prSet/>
      <dgm:spPr/>
      <dgm:t>
        <a:bodyPr/>
        <a:lstStyle/>
        <a:p>
          <a:endParaRPr lang="en-US"/>
        </a:p>
      </dgm:t>
    </dgm:pt>
    <dgm:pt modelId="{E4288CEF-898C-4720-AE51-372D8AFA9987}" type="sibTrans" cxnId="{6E28B0A4-496B-411F-A54A-FF6C7958FAD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71C9467C-12CE-41B1-8BEB-A41745317942}">
      <dgm:prSet/>
      <dgm:spPr/>
      <dgm:t>
        <a:bodyPr/>
        <a:lstStyle/>
        <a:p>
          <a:r>
            <a:rPr lang="es-ES" dirty="0"/>
            <a:t>Text </a:t>
          </a:r>
          <a:r>
            <a:rPr lang="es-ES" dirty="0" err="1"/>
            <a:t>modelling</a:t>
          </a:r>
          <a:endParaRPr lang="en-US" dirty="0"/>
        </a:p>
      </dgm:t>
    </dgm:pt>
    <dgm:pt modelId="{3B15089B-AB76-464D-BA87-1F450FFFED1E}" type="parTrans" cxnId="{320B2A01-896E-4236-AD5B-DEA2A7D285D1}">
      <dgm:prSet/>
      <dgm:spPr/>
      <dgm:t>
        <a:bodyPr/>
        <a:lstStyle/>
        <a:p>
          <a:endParaRPr lang="en-US"/>
        </a:p>
      </dgm:t>
    </dgm:pt>
    <dgm:pt modelId="{78B44FCF-F6BF-4C80-A2FF-A3A4C6EFB616}" type="sibTrans" cxnId="{320B2A01-896E-4236-AD5B-DEA2A7D285D1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35A5AEA9-391E-4FB5-B4CC-266B6B3C3415}">
      <dgm:prSet/>
      <dgm:spPr/>
      <dgm:t>
        <a:bodyPr/>
        <a:lstStyle/>
        <a:p>
          <a:r>
            <a:rPr lang="es-ES" dirty="0" err="1"/>
            <a:t>Results</a:t>
          </a:r>
          <a:endParaRPr lang="en-US" dirty="0"/>
        </a:p>
      </dgm:t>
    </dgm:pt>
    <dgm:pt modelId="{3E14B59E-44EB-4740-8CFE-FA3C7E046A7A}" type="parTrans" cxnId="{84E5E3E5-B6F7-4255-9B01-CD8F4223703D}">
      <dgm:prSet/>
      <dgm:spPr/>
      <dgm:t>
        <a:bodyPr/>
        <a:lstStyle/>
        <a:p>
          <a:endParaRPr lang="en-US"/>
        </a:p>
      </dgm:t>
    </dgm:pt>
    <dgm:pt modelId="{3688FED8-9B4D-4C47-AB80-E0868E212655}" type="sibTrans" cxnId="{84E5E3E5-B6F7-4255-9B01-CD8F4223703D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CEC0A6EE-CC57-4A0B-9CA0-11B3703079E3}" type="pres">
      <dgm:prSet presAssocID="{226CFB4B-CB92-4F06-8F78-1978431FDD21}" presName="linearFlow" presStyleCnt="0">
        <dgm:presLayoutVars>
          <dgm:dir/>
          <dgm:animLvl val="lvl"/>
          <dgm:resizeHandles val="exact"/>
        </dgm:presLayoutVars>
      </dgm:prSet>
      <dgm:spPr/>
    </dgm:pt>
    <dgm:pt modelId="{81C91AF9-2F5A-441C-8D27-8730C5606610}" type="pres">
      <dgm:prSet presAssocID="{3565B962-EC6C-405B-9138-910A07A55B0B}" presName="compositeNode" presStyleCnt="0"/>
      <dgm:spPr/>
    </dgm:pt>
    <dgm:pt modelId="{FE00582C-2A68-4914-B498-257A1FAF37D0}" type="pres">
      <dgm:prSet presAssocID="{3565B962-EC6C-405B-9138-910A07A55B0B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CFA8745-2526-40D6-99BB-91837F827AF1}" type="pres">
      <dgm:prSet presAssocID="{3565B962-EC6C-405B-9138-910A07A55B0B}" presName="parSh" presStyleCnt="0"/>
      <dgm:spPr/>
    </dgm:pt>
    <dgm:pt modelId="{1B526517-08AE-40D3-BBEF-AAA40BAE79BB}" type="pres">
      <dgm:prSet presAssocID="{3565B962-EC6C-405B-9138-910A07A55B0B}" presName="lineNode" presStyleLbl="alignAccFollowNode1" presStyleIdx="0" presStyleCnt="12"/>
      <dgm:spPr/>
    </dgm:pt>
    <dgm:pt modelId="{B73974ED-7E42-4B1A-91AF-8A61EED3EE35}" type="pres">
      <dgm:prSet presAssocID="{3565B962-EC6C-405B-9138-910A07A55B0B}" presName="lineArrowNode" presStyleLbl="alignAccFollowNode1" presStyleIdx="1" presStyleCnt="12"/>
      <dgm:spPr/>
    </dgm:pt>
    <dgm:pt modelId="{2C099D3D-031F-405A-B692-A6AB6A602218}" type="pres">
      <dgm:prSet presAssocID="{8C8BF44D-579D-4895-A69E-F0D5918A15F5}" presName="sibTransNodeCircle" presStyleLbl="alignNode1" presStyleIdx="0" presStyleCnt="4">
        <dgm:presLayoutVars>
          <dgm:chMax val="0"/>
          <dgm:bulletEnabled/>
        </dgm:presLayoutVars>
      </dgm:prSet>
      <dgm:spPr/>
    </dgm:pt>
    <dgm:pt modelId="{77817BB7-65FA-47B0-89CE-178ADC4893DA}" type="pres">
      <dgm:prSet presAssocID="{8C8BF44D-579D-4895-A69E-F0D5918A15F5}" presName="spacerBetweenCircleAndCallout" presStyleCnt="0">
        <dgm:presLayoutVars/>
      </dgm:prSet>
      <dgm:spPr/>
    </dgm:pt>
    <dgm:pt modelId="{64F9554B-4C57-4410-808B-E1945B694939}" type="pres">
      <dgm:prSet presAssocID="{3565B962-EC6C-405B-9138-910A07A55B0B}" presName="nodeText" presStyleLbl="alignAccFollowNode1" presStyleIdx="2" presStyleCnt="12">
        <dgm:presLayoutVars>
          <dgm:bulletEnabled val="1"/>
        </dgm:presLayoutVars>
      </dgm:prSet>
      <dgm:spPr/>
    </dgm:pt>
    <dgm:pt modelId="{7D3D515F-2368-42AD-91EB-F6617CCFAA44}" type="pres">
      <dgm:prSet presAssocID="{8C8BF44D-579D-4895-A69E-F0D5918A15F5}" presName="sibTransComposite" presStyleCnt="0"/>
      <dgm:spPr/>
    </dgm:pt>
    <dgm:pt modelId="{C8C3E9C0-99DC-442A-B2E9-078DB54C279D}" type="pres">
      <dgm:prSet presAssocID="{7B7212DB-6188-4852-915E-24036B7842D8}" presName="compositeNode" presStyleCnt="0"/>
      <dgm:spPr/>
    </dgm:pt>
    <dgm:pt modelId="{E5B739F4-A9CC-45A2-9431-021978107B64}" type="pres">
      <dgm:prSet presAssocID="{7B7212DB-6188-4852-915E-24036B7842D8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4640DAC-9010-4D9A-BC62-435BE8E13675}" type="pres">
      <dgm:prSet presAssocID="{7B7212DB-6188-4852-915E-24036B7842D8}" presName="parSh" presStyleCnt="0"/>
      <dgm:spPr/>
    </dgm:pt>
    <dgm:pt modelId="{6E3AF9F1-4D0E-4C01-9DE1-ECA31781E4F5}" type="pres">
      <dgm:prSet presAssocID="{7B7212DB-6188-4852-915E-24036B7842D8}" presName="lineNode" presStyleLbl="alignAccFollowNode1" presStyleIdx="3" presStyleCnt="12"/>
      <dgm:spPr/>
    </dgm:pt>
    <dgm:pt modelId="{93AB5A34-7B0A-41E5-BAD8-9CBE46997671}" type="pres">
      <dgm:prSet presAssocID="{7B7212DB-6188-4852-915E-24036B7842D8}" presName="lineArrowNode" presStyleLbl="alignAccFollowNode1" presStyleIdx="4" presStyleCnt="12"/>
      <dgm:spPr/>
    </dgm:pt>
    <dgm:pt modelId="{F299BE1B-21FB-4959-820C-411A2B3E920E}" type="pres">
      <dgm:prSet presAssocID="{E4288CEF-898C-4720-AE51-372D8AFA9987}" presName="sibTransNodeCircle" presStyleLbl="alignNode1" presStyleIdx="1" presStyleCnt="4">
        <dgm:presLayoutVars>
          <dgm:chMax val="0"/>
          <dgm:bulletEnabled/>
        </dgm:presLayoutVars>
      </dgm:prSet>
      <dgm:spPr/>
    </dgm:pt>
    <dgm:pt modelId="{409F0429-3F2B-44E1-A215-17B61E05FB1F}" type="pres">
      <dgm:prSet presAssocID="{E4288CEF-898C-4720-AE51-372D8AFA9987}" presName="spacerBetweenCircleAndCallout" presStyleCnt="0">
        <dgm:presLayoutVars/>
      </dgm:prSet>
      <dgm:spPr/>
    </dgm:pt>
    <dgm:pt modelId="{731EFD7F-4CE7-481F-B403-33A6D16F0654}" type="pres">
      <dgm:prSet presAssocID="{7B7212DB-6188-4852-915E-24036B7842D8}" presName="nodeText" presStyleLbl="alignAccFollowNode1" presStyleIdx="5" presStyleCnt="12" custScaleX="102745">
        <dgm:presLayoutVars>
          <dgm:bulletEnabled val="1"/>
        </dgm:presLayoutVars>
      </dgm:prSet>
      <dgm:spPr/>
    </dgm:pt>
    <dgm:pt modelId="{16512D6C-FD02-4E94-9378-5A4F91217C5F}" type="pres">
      <dgm:prSet presAssocID="{E4288CEF-898C-4720-AE51-372D8AFA9987}" presName="sibTransComposite" presStyleCnt="0"/>
      <dgm:spPr/>
    </dgm:pt>
    <dgm:pt modelId="{59CCEBC8-9379-41C0-8761-089A8271BFB2}" type="pres">
      <dgm:prSet presAssocID="{71C9467C-12CE-41B1-8BEB-A41745317942}" presName="compositeNode" presStyleCnt="0"/>
      <dgm:spPr/>
    </dgm:pt>
    <dgm:pt modelId="{EF4BEB85-F4BB-48CA-94F6-C61C4EA7F197}" type="pres">
      <dgm:prSet presAssocID="{71C9467C-12CE-41B1-8BEB-A4174531794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7D05303-DC56-43BB-BFE0-EDA3C09AA4BB}" type="pres">
      <dgm:prSet presAssocID="{71C9467C-12CE-41B1-8BEB-A41745317942}" presName="parSh" presStyleCnt="0"/>
      <dgm:spPr/>
    </dgm:pt>
    <dgm:pt modelId="{FF13CB6B-09C0-4340-9702-7370D12F02A6}" type="pres">
      <dgm:prSet presAssocID="{71C9467C-12CE-41B1-8BEB-A41745317942}" presName="lineNode" presStyleLbl="alignAccFollowNode1" presStyleIdx="6" presStyleCnt="12"/>
      <dgm:spPr/>
    </dgm:pt>
    <dgm:pt modelId="{830E3CD6-443B-4B15-8674-4EA3CD178B71}" type="pres">
      <dgm:prSet presAssocID="{71C9467C-12CE-41B1-8BEB-A41745317942}" presName="lineArrowNode" presStyleLbl="alignAccFollowNode1" presStyleIdx="7" presStyleCnt="12"/>
      <dgm:spPr/>
    </dgm:pt>
    <dgm:pt modelId="{2E7C264B-C811-4035-B237-48EEAF6873A9}" type="pres">
      <dgm:prSet presAssocID="{78B44FCF-F6BF-4C80-A2FF-A3A4C6EFB616}" presName="sibTransNodeCircle" presStyleLbl="alignNode1" presStyleIdx="2" presStyleCnt="4">
        <dgm:presLayoutVars>
          <dgm:chMax val="0"/>
          <dgm:bulletEnabled/>
        </dgm:presLayoutVars>
      </dgm:prSet>
      <dgm:spPr/>
    </dgm:pt>
    <dgm:pt modelId="{CC8F5B03-0416-4C8F-81EF-EA35667AF6CE}" type="pres">
      <dgm:prSet presAssocID="{78B44FCF-F6BF-4C80-A2FF-A3A4C6EFB616}" presName="spacerBetweenCircleAndCallout" presStyleCnt="0">
        <dgm:presLayoutVars/>
      </dgm:prSet>
      <dgm:spPr/>
    </dgm:pt>
    <dgm:pt modelId="{E40C408B-FEF3-43AD-9186-B8C0E6DC066C}" type="pres">
      <dgm:prSet presAssocID="{71C9467C-12CE-41B1-8BEB-A41745317942}" presName="nodeText" presStyleLbl="alignAccFollowNode1" presStyleIdx="8" presStyleCnt="12">
        <dgm:presLayoutVars>
          <dgm:bulletEnabled val="1"/>
        </dgm:presLayoutVars>
      </dgm:prSet>
      <dgm:spPr/>
    </dgm:pt>
    <dgm:pt modelId="{A03C7481-1A41-41F2-A1D3-D59586780C14}" type="pres">
      <dgm:prSet presAssocID="{78B44FCF-F6BF-4C80-A2FF-A3A4C6EFB616}" presName="sibTransComposite" presStyleCnt="0"/>
      <dgm:spPr/>
    </dgm:pt>
    <dgm:pt modelId="{10428B8E-B2B6-41E0-8058-FEA71D20E68D}" type="pres">
      <dgm:prSet presAssocID="{35A5AEA9-391E-4FB5-B4CC-266B6B3C3415}" presName="compositeNode" presStyleCnt="0"/>
      <dgm:spPr/>
    </dgm:pt>
    <dgm:pt modelId="{4FB6E5AA-71EC-4B49-94AA-1C4A9436B92D}" type="pres">
      <dgm:prSet presAssocID="{35A5AEA9-391E-4FB5-B4CC-266B6B3C341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8D23793-E241-4430-8DB5-1459A9A784EE}" type="pres">
      <dgm:prSet presAssocID="{35A5AEA9-391E-4FB5-B4CC-266B6B3C3415}" presName="parSh" presStyleCnt="0"/>
      <dgm:spPr/>
    </dgm:pt>
    <dgm:pt modelId="{2FD3819A-D8EF-4E17-831E-07B60D55C2BF}" type="pres">
      <dgm:prSet presAssocID="{35A5AEA9-391E-4FB5-B4CC-266B6B3C3415}" presName="lineNode" presStyleLbl="alignAccFollowNode1" presStyleIdx="9" presStyleCnt="12"/>
      <dgm:spPr/>
    </dgm:pt>
    <dgm:pt modelId="{47C10EDB-4844-4303-A634-417B26A9FC94}" type="pres">
      <dgm:prSet presAssocID="{35A5AEA9-391E-4FB5-B4CC-266B6B3C3415}" presName="lineArrowNode" presStyleLbl="alignAccFollowNode1" presStyleIdx="10" presStyleCnt="12"/>
      <dgm:spPr/>
    </dgm:pt>
    <dgm:pt modelId="{C9FF5B19-EECF-463F-9991-68E53AA57516}" type="pres">
      <dgm:prSet presAssocID="{3688FED8-9B4D-4C47-AB80-E0868E212655}" presName="sibTransNodeCircle" presStyleLbl="alignNode1" presStyleIdx="3" presStyleCnt="4">
        <dgm:presLayoutVars>
          <dgm:chMax val="0"/>
          <dgm:bulletEnabled/>
        </dgm:presLayoutVars>
      </dgm:prSet>
      <dgm:spPr/>
    </dgm:pt>
    <dgm:pt modelId="{FD6ADB1F-7DAF-4480-B1FA-7FA3C45024BF}" type="pres">
      <dgm:prSet presAssocID="{3688FED8-9B4D-4C47-AB80-E0868E212655}" presName="spacerBetweenCircleAndCallout" presStyleCnt="0">
        <dgm:presLayoutVars/>
      </dgm:prSet>
      <dgm:spPr/>
    </dgm:pt>
    <dgm:pt modelId="{9CD118B8-DF37-487B-BED7-5710411F1619}" type="pres">
      <dgm:prSet presAssocID="{35A5AEA9-391E-4FB5-B4CC-266B6B3C3415}" presName="nodeText" presStyleLbl="alignAccFollowNode1" presStyleIdx="11" presStyleCnt="12">
        <dgm:presLayoutVars>
          <dgm:bulletEnabled val="1"/>
        </dgm:presLayoutVars>
      </dgm:prSet>
      <dgm:spPr/>
    </dgm:pt>
  </dgm:ptLst>
  <dgm:cxnLst>
    <dgm:cxn modelId="{320B2A01-896E-4236-AD5B-DEA2A7D285D1}" srcId="{226CFB4B-CB92-4F06-8F78-1978431FDD21}" destId="{71C9467C-12CE-41B1-8BEB-A41745317942}" srcOrd="2" destOrd="0" parTransId="{3B15089B-AB76-464D-BA87-1F450FFFED1E}" sibTransId="{78B44FCF-F6BF-4C80-A2FF-A3A4C6EFB616}"/>
    <dgm:cxn modelId="{B67B8520-D397-49D8-94A1-0504208A7C6B}" type="presOf" srcId="{3565B962-EC6C-405B-9138-910A07A55B0B}" destId="{64F9554B-4C57-4410-808B-E1945B694939}" srcOrd="0" destOrd="0" presId="urn:microsoft.com/office/officeart/2016/7/layout/LinearArrowProcessNumbered"/>
    <dgm:cxn modelId="{20029C32-BD80-4BAB-AD65-23A75F1CE507}" type="presOf" srcId="{226CFB4B-CB92-4F06-8F78-1978431FDD21}" destId="{CEC0A6EE-CC57-4A0B-9CA0-11B3703079E3}" srcOrd="0" destOrd="0" presId="urn:microsoft.com/office/officeart/2016/7/layout/LinearArrowProcessNumbered"/>
    <dgm:cxn modelId="{6E135C40-0EF5-418C-B86E-19CFE08239A1}" srcId="{226CFB4B-CB92-4F06-8F78-1978431FDD21}" destId="{3565B962-EC6C-405B-9138-910A07A55B0B}" srcOrd="0" destOrd="0" parTransId="{687B7527-73E8-4A6D-A26B-032A7686F674}" sibTransId="{8C8BF44D-579D-4895-A69E-F0D5918A15F5}"/>
    <dgm:cxn modelId="{F949F16A-103A-4CA3-892A-CEEB83E46ACB}" type="presOf" srcId="{7B7212DB-6188-4852-915E-24036B7842D8}" destId="{731EFD7F-4CE7-481F-B403-33A6D16F0654}" srcOrd="0" destOrd="0" presId="urn:microsoft.com/office/officeart/2016/7/layout/LinearArrowProcessNumbered"/>
    <dgm:cxn modelId="{0CA5108C-011F-4940-BED5-CB74B111AF32}" type="presOf" srcId="{71C9467C-12CE-41B1-8BEB-A41745317942}" destId="{E40C408B-FEF3-43AD-9186-B8C0E6DC066C}" srcOrd="0" destOrd="0" presId="urn:microsoft.com/office/officeart/2016/7/layout/LinearArrowProcessNumbered"/>
    <dgm:cxn modelId="{56EAF498-D216-4107-B5AC-DD08D30A26C4}" type="presOf" srcId="{78B44FCF-F6BF-4C80-A2FF-A3A4C6EFB616}" destId="{2E7C264B-C811-4035-B237-48EEAF6873A9}" srcOrd="0" destOrd="0" presId="urn:microsoft.com/office/officeart/2016/7/layout/LinearArrowProcessNumbered"/>
    <dgm:cxn modelId="{AD5F659E-65C1-48A2-AE97-4C583CA5B271}" type="presOf" srcId="{35A5AEA9-391E-4FB5-B4CC-266B6B3C3415}" destId="{9CD118B8-DF37-487B-BED7-5710411F1619}" srcOrd="0" destOrd="0" presId="urn:microsoft.com/office/officeart/2016/7/layout/LinearArrowProcessNumbered"/>
    <dgm:cxn modelId="{6E28B0A4-496B-411F-A54A-FF6C7958FAD1}" srcId="{226CFB4B-CB92-4F06-8F78-1978431FDD21}" destId="{7B7212DB-6188-4852-915E-24036B7842D8}" srcOrd="1" destOrd="0" parTransId="{62211DAD-AC06-4B3A-9404-95F80227E5FF}" sibTransId="{E4288CEF-898C-4720-AE51-372D8AFA9987}"/>
    <dgm:cxn modelId="{7F6514A6-D8FD-49D8-B98E-5DFD9899092D}" type="presOf" srcId="{E4288CEF-898C-4720-AE51-372D8AFA9987}" destId="{F299BE1B-21FB-4959-820C-411A2B3E920E}" srcOrd="0" destOrd="0" presId="urn:microsoft.com/office/officeart/2016/7/layout/LinearArrowProcessNumbered"/>
    <dgm:cxn modelId="{B2E64FBB-4249-4BAC-A012-A52CDF9353D8}" type="presOf" srcId="{3688FED8-9B4D-4C47-AB80-E0868E212655}" destId="{C9FF5B19-EECF-463F-9991-68E53AA57516}" srcOrd="0" destOrd="0" presId="urn:microsoft.com/office/officeart/2016/7/layout/LinearArrowProcessNumbered"/>
    <dgm:cxn modelId="{7F29FABF-8A7D-48B8-B012-FE4A1FDDE3BC}" type="presOf" srcId="{8C8BF44D-579D-4895-A69E-F0D5918A15F5}" destId="{2C099D3D-031F-405A-B692-A6AB6A602218}" srcOrd="0" destOrd="0" presId="urn:microsoft.com/office/officeart/2016/7/layout/LinearArrowProcessNumbered"/>
    <dgm:cxn modelId="{84E5E3E5-B6F7-4255-9B01-CD8F4223703D}" srcId="{226CFB4B-CB92-4F06-8F78-1978431FDD21}" destId="{35A5AEA9-391E-4FB5-B4CC-266B6B3C3415}" srcOrd="3" destOrd="0" parTransId="{3E14B59E-44EB-4740-8CFE-FA3C7E046A7A}" sibTransId="{3688FED8-9B4D-4C47-AB80-E0868E212655}"/>
    <dgm:cxn modelId="{AB916B1A-C9FB-4C53-8337-E3515CD3315E}" type="presParOf" srcId="{CEC0A6EE-CC57-4A0B-9CA0-11B3703079E3}" destId="{81C91AF9-2F5A-441C-8D27-8730C5606610}" srcOrd="0" destOrd="0" presId="urn:microsoft.com/office/officeart/2016/7/layout/LinearArrowProcessNumbered"/>
    <dgm:cxn modelId="{A8BA1E41-5661-42EB-BD5F-BE3F5738D5E5}" type="presParOf" srcId="{81C91AF9-2F5A-441C-8D27-8730C5606610}" destId="{FE00582C-2A68-4914-B498-257A1FAF37D0}" srcOrd="0" destOrd="0" presId="urn:microsoft.com/office/officeart/2016/7/layout/LinearArrowProcessNumbered"/>
    <dgm:cxn modelId="{8C397559-A228-4623-8A12-5AA427343517}" type="presParOf" srcId="{81C91AF9-2F5A-441C-8D27-8730C5606610}" destId="{8CFA8745-2526-40D6-99BB-91837F827AF1}" srcOrd="1" destOrd="0" presId="urn:microsoft.com/office/officeart/2016/7/layout/LinearArrowProcessNumbered"/>
    <dgm:cxn modelId="{6DC3A044-B38C-4D6D-A157-CECCB17D5F4E}" type="presParOf" srcId="{8CFA8745-2526-40D6-99BB-91837F827AF1}" destId="{1B526517-08AE-40D3-BBEF-AAA40BAE79BB}" srcOrd="0" destOrd="0" presId="urn:microsoft.com/office/officeart/2016/7/layout/LinearArrowProcessNumbered"/>
    <dgm:cxn modelId="{79DE6B62-43AD-4775-B5C2-2A9BE1DC9392}" type="presParOf" srcId="{8CFA8745-2526-40D6-99BB-91837F827AF1}" destId="{B73974ED-7E42-4B1A-91AF-8A61EED3EE35}" srcOrd="1" destOrd="0" presId="urn:microsoft.com/office/officeart/2016/7/layout/LinearArrowProcessNumbered"/>
    <dgm:cxn modelId="{043BBD6D-3ADC-4711-AAD5-694CFF681AFE}" type="presParOf" srcId="{8CFA8745-2526-40D6-99BB-91837F827AF1}" destId="{2C099D3D-031F-405A-B692-A6AB6A602218}" srcOrd="2" destOrd="0" presId="urn:microsoft.com/office/officeart/2016/7/layout/LinearArrowProcessNumbered"/>
    <dgm:cxn modelId="{4BFAA3EA-5C31-4631-9B6D-F181D2EE90B3}" type="presParOf" srcId="{8CFA8745-2526-40D6-99BB-91837F827AF1}" destId="{77817BB7-65FA-47B0-89CE-178ADC4893DA}" srcOrd="3" destOrd="0" presId="urn:microsoft.com/office/officeart/2016/7/layout/LinearArrowProcessNumbered"/>
    <dgm:cxn modelId="{A25BFC7C-01B8-4509-876A-3E9BA77A4A12}" type="presParOf" srcId="{81C91AF9-2F5A-441C-8D27-8730C5606610}" destId="{64F9554B-4C57-4410-808B-E1945B694939}" srcOrd="2" destOrd="0" presId="urn:microsoft.com/office/officeart/2016/7/layout/LinearArrowProcessNumbered"/>
    <dgm:cxn modelId="{5EE037EE-DEDD-4B40-A63A-B0AB383BAEDC}" type="presParOf" srcId="{CEC0A6EE-CC57-4A0B-9CA0-11B3703079E3}" destId="{7D3D515F-2368-42AD-91EB-F6617CCFAA44}" srcOrd="1" destOrd="0" presId="urn:microsoft.com/office/officeart/2016/7/layout/LinearArrowProcessNumbered"/>
    <dgm:cxn modelId="{8B5717BD-1EE1-42EC-89F2-3F00FD338096}" type="presParOf" srcId="{CEC0A6EE-CC57-4A0B-9CA0-11B3703079E3}" destId="{C8C3E9C0-99DC-442A-B2E9-078DB54C279D}" srcOrd="2" destOrd="0" presId="urn:microsoft.com/office/officeart/2016/7/layout/LinearArrowProcessNumbered"/>
    <dgm:cxn modelId="{D21618F9-2BB5-40D8-8158-7662902319D2}" type="presParOf" srcId="{C8C3E9C0-99DC-442A-B2E9-078DB54C279D}" destId="{E5B739F4-A9CC-45A2-9431-021978107B64}" srcOrd="0" destOrd="0" presId="urn:microsoft.com/office/officeart/2016/7/layout/LinearArrowProcessNumbered"/>
    <dgm:cxn modelId="{67AB995F-AC0A-4CA2-B9B8-64484095ECC9}" type="presParOf" srcId="{C8C3E9C0-99DC-442A-B2E9-078DB54C279D}" destId="{74640DAC-9010-4D9A-BC62-435BE8E13675}" srcOrd="1" destOrd="0" presId="urn:microsoft.com/office/officeart/2016/7/layout/LinearArrowProcessNumbered"/>
    <dgm:cxn modelId="{4D471825-DA57-4070-8A34-5A04AFAB9419}" type="presParOf" srcId="{74640DAC-9010-4D9A-BC62-435BE8E13675}" destId="{6E3AF9F1-4D0E-4C01-9DE1-ECA31781E4F5}" srcOrd="0" destOrd="0" presId="urn:microsoft.com/office/officeart/2016/7/layout/LinearArrowProcessNumbered"/>
    <dgm:cxn modelId="{B6BDC9AC-58DC-454C-8774-7E6187599A61}" type="presParOf" srcId="{74640DAC-9010-4D9A-BC62-435BE8E13675}" destId="{93AB5A34-7B0A-41E5-BAD8-9CBE46997671}" srcOrd="1" destOrd="0" presId="urn:microsoft.com/office/officeart/2016/7/layout/LinearArrowProcessNumbered"/>
    <dgm:cxn modelId="{16AB2583-BF4C-4632-A014-34D2F61C6A16}" type="presParOf" srcId="{74640DAC-9010-4D9A-BC62-435BE8E13675}" destId="{F299BE1B-21FB-4959-820C-411A2B3E920E}" srcOrd="2" destOrd="0" presId="urn:microsoft.com/office/officeart/2016/7/layout/LinearArrowProcessNumbered"/>
    <dgm:cxn modelId="{52B38837-F078-4BCE-BC5E-4F2873528FF0}" type="presParOf" srcId="{74640DAC-9010-4D9A-BC62-435BE8E13675}" destId="{409F0429-3F2B-44E1-A215-17B61E05FB1F}" srcOrd="3" destOrd="0" presId="urn:microsoft.com/office/officeart/2016/7/layout/LinearArrowProcessNumbered"/>
    <dgm:cxn modelId="{F8F79C50-308C-4065-850E-468E181FDCCB}" type="presParOf" srcId="{C8C3E9C0-99DC-442A-B2E9-078DB54C279D}" destId="{731EFD7F-4CE7-481F-B403-33A6D16F0654}" srcOrd="2" destOrd="0" presId="urn:microsoft.com/office/officeart/2016/7/layout/LinearArrowProcessNumbered"/>
    <dgm:cxn modelId="{14554410-FD9C-45B3-A3EA-7F06DADD97E8}" type="presParOf" srcId="{CEC0A6EE-CC57-4A0B-9CA0-11B3703079E3}" destId="{16512D6C-FD02-4E94-9378-5A4F91217C5F}" srcOrd="3" destOrd="0" presId="urn:microsoft.com/office/officeart/2016/7/layout/LinearArrowProcessNumbered"/>
    <dgm:cxn modelId="{C9C50BD1-82C3-4B33-A8C5-F4E632C8B2A1}" type="presParOf" srcId="{CEC0A6EE-CC57-4A0B-9CA0-11B3703079E3}" destId="{59CCEBC8-9379-41C0-8761-089A8271BFB2}" srcOrd="4" destOrd="0" presId="urn:microsoft.com/office/officeart/2016/7/layout/LinearArrowProcessNumbered"/>
    <dgm:cxn modelId="{2518EDE5-CD35-4695-A0A4-DF4974EDEBA6}" type="presParOf" srcId="{59CCEBC8-9379-41C0-8761-089A8271BFB2}" destId="{EF4BEB85-F4BB-48CA-94F6-C61C4EA7F197}" srcOrd="0" destOrd="0" presId="urn:microsoft.com/office/officeart/2016/7/layout/LinearArrowProcessNumbered"/>
    <dgm:cxn modelId="{A0D2DDD1-E33B-4F9F-91C8-C255C94ACC79}" type="presParOf" srcId="{59CCEBC8-9379-41C0-8761-089A8271BFB2}" destId="{F7D05303-DC56-43BB-BFE0-EDA3C09AA4BB}" srcOrd="1" destOrd="0" presId="urn:microsoft.com/office/officeart/2016/7/layout/LinearArrowProcessNumbered"/>
    <dgm:cxn modelId="{C4106E43-1C17-44FE-A3D6-E179DFAAE74B}" type="presParOf" srcId="{F7D05303-DC56-43BB-BFE0-EDA3C09AA4BB}" destId="{FF13CB6B-09C0-4340-9702-7370D12F02A6}" srcOrd="0" destOrd="0" presId="urn:microsoft.com/office/officeart/2016/7/layout/LinearArrowProcessNumbered"/>
    <dgm:cxn modelId="{3C0E4125-A18F-4B85-908A-1D2D8BA70E53}" type="presParOf" srcId="{F7D05303-DC56-43BB-BFE0-EDA3C09AA4BB}" destId="{830E3CD6-443B-4B15-8674-4EA3CD178B71}" srcOrd="1" destOrd="0" presId="urn:microsoft.com/office/officeart/2016/7/layout/LinearArrowProcessNumbered"/>
    <dgm:cxn modelId="{50D4039C-CC03-4439-BB83-A015DA5642F0}" type="presParOf" srcId="{F7D05303-DC56-43BB-BFE0-EDA3C09AA4BB}" destId="{2E7C264B-C811-4035-B237-48EEAF6873A9}" srcOrd="2" destOrd="0" presId="urn:microsoft.com/office/officeart/2016/7/layout/LinearArrowProcessNumbered"/>
    <dgm:cxn modelId="{11BB27E9-4310-44A5-AB22-C14A80BFA5B9}" type="presParOf" srcId="{F7D05303-DC56-43BB-BFE0-EDA3C09AA4BB}" destId="{CC8F5B03-0416-4C8F-81EF-EA35667AF6CE}" srcOrd="3" destOrd="0" presId="urn:microsoft.com/office/officeart/2016/7/layout/LinearArrowProcessNumbered"/>
    <dgm:cxn modelId="{BC7655C5-1A45-4BD6-8706-1A9A492F528E}" type="presParOf" srcId="{59CCEBC8-9379-41C0-8761-089A8271BFB2}" destId="{E40C408B-FEF3-43AD-9186-B8C0E6DC066C}" srcOrd="2" destOrd="0" presId="urn:microsoft.com/office/officeart/2016/7/layout/LinearArrowProcessNumbered"/>
    <dgm:cxn modelId="{C0231589-707F-4595-8B09-43AE7D6674D8}" type="presParOf" srcId="{CEC0A6EE-CC57-4A0B-9CA0-11B3703079E3}" destId="{A03C7481-1A41-41F2-A1D3-D59586780C14}" srcOrd="5" destOrd="0" presId="urn:microsoft.com/office/officeart/2016/7/layout/LinearArrowProcessNumbered"/>
    <dgm:cxn modelId="{30288B3C-E449-4D17-9F7A-02444BB3B787}" type="presParOf" srcId="{CEC0A6EE-CC57-4A0B-9CA0-11B3703079E3}" destId="{10428B8E-B2B6-41E0-8058-FEA71D20E68D}" srcOrd="6" destOrd="0" presId="urn:microsoft.com/office/officeart/2016/7/layout/LinearArrowProcessNumbered"/>
    <dgm:cxn modelId="{341E361D-D8C7-481E-85F1-5E0CB6C44543}" type="presParOf" srcId="{10428B8E-B2B6-41E0-8058-FEA71D20E68D}" destId="{4FB6E5AA-71EC-4B49-94AA-1C4A9436B92D}" srcOrd="0" destOrd="0" presId="urn:microsoft.com/office/officeart/2016/7/layout/LinearArrowProcessNumbered"/>
    <dgm:cxn modelId="{B82C5B80-3B7A-4D3C-A750-953A74569742}" type="presParOf" srcId="{10428B8E-B2B6-41E0-8058-FEA71D20E68D}" destId="{18D23793-E241-4430-8DB5-1459A9A784EE}" srcOrd="1" destOrd="0" presId="urn:microsoft.com/office/officeart/2016/7/layout/LinearArrowProcessNumbered"/>
    <dgm:cxn modelId="{5E90C031-21F9-41CB-AD2E-8A77C12E168C}" type="presParOf" srcId="{18D23793-E241-4430-8DB5-1459A9A784EE}" destId="{2FD3819A-D8EF-4E17-831E-07B60D55C2BF}" srcOrd="0" destOrd="0" presId="urn:microsoft.com/office/officeart/2016/7/layout/LinearArrowProcessNumbered"/>
    <dgm:cxn modelId="{1E298AA8-7A4C-4990-9A9A-E18EC10A8D30}" type="presParOf" srcId="{18D23793-E241-4430-8DB5-1459A9A784EE}" destId="{47C10EDB-4844-4303-A634-417B26A9FC94}" srcOrd="1" destOrd="0" presId="urn:microsoft.com/office/officeart/2016/7/layout/LinearArrowProcessNumbered"/>
    <dgm:cxn modelId="{8AD041AA-6954-44A0-BD62-FB7A73BBB2F7}" type="presParOf" srcId="{18D23793-E241-4430-8DB5-1459A9A784EE}" destId="{C9FF5B19-EECF-463F-9991-68E53AA57516}" srcOrd="2" destOrd="0" presId="urn:microsoft.com/office/officeart/2016/7/layout/LinearArrowProcessNumbered"/>
    <dgm:cxn modelId="{59A61E3A-2A1E-499F-BA78-2D4B2F7CE53A}" type="presParOf" srcId="{18D23793-E241-4430-8DB5-1459A9A784EE}" destId="{FD6ADB1F-7DAF-4480-B1FA-7FA3C45024BF}" srcOrd="3" destOrd="0" presId="urn:microsoft.com/office/officeart/2016/7/layout/LinearArrowProcessNumbered"/>
    <dgm:cxn modelId="{7E105FBA-39DC-4197-A64B-3871CB310A70}" type="presParOf" srcId="{10428B8E-B2B6-41E0-8058-FEA71D20E68D}" destId="{9CD118B8-DF37-487B-BED7-5710411F1619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ED896-43B0-4D34-B14C-DA57D9F0E43B}">
      <dsp:nvSpPr>
        <dsp:cNvPr id="0" name=""/>
        <dsp:cNvSpPr/>
      </dsp:nvSpPr>
      <dsp:spPr>
        <a:xfrm rot="5400000">
          <a:off x="5005281" y="-1946050"/>
          <a:ext cx="1043516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 err="1"/>
            <a:t>Texts</a:t>
          </a:r>
          <a:r>
            <a:rPr lang="es-ES" sz="2200" kern="1200" dirty="0"/>
            <a:t> in social media</a:t>
          </a:r>
        </a:p>
      </dsp:txBody>
      <dsp:txXfrm rot="-5400000">
        <a:off x="2926079" y="184092"/>
        <a:ext cx="5150980" cy="941636"/>
      </dsp:txXfrm>
    </dsp:sp>
    <dsp:sp modelId="{3E404BB2-F3EE-4B4E-9705-9C234437EC19}">
      <dsp:nvSpPr>
        <dsp:cNvPr id="0" name=""/>
        <dsp:cNvSpPr/>
      </dsp:nvSpPr>
      <dsp:spPr>
        <a:xfrm>
          <a:off x="0" y="2711"/>
          <a:ext cx="2926080" cy="1304395"/>
        </a:xfrm>
        <a:prstGeom prst="roundRect">
          <a:avLst/>
        </a:prstGeom>
        <a:solidFill>
          <a:schemeClr val="accent1"/>
        </a:solidFill>
        <a:ln w="19050" cap="rnd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 err="1"/>
            <a:t>Gathering</a:t>
          </a:r>
          <a:r>
            <a:rPr lang="es-ES" sz="2800" kern="1200" dirty="0"/>
            <a:t> </a:t>
          </a:r>
          <a:r>
            <a:rPr lang="es-ES" sz="2800" kern="1200" dirty="0" err="1"/>
            <a:t>the</a:t>
          </a:r>
          <a:r>
            <a:rPr lang="es-ES" sz="2800" kern="1200" dirty="0"/>
            <a:t> corpus</a:t>
          </a:r>
        </a:p>
      </dsp:txBody>
      <dsp:txXfrm>
        <a:off x="63675" y="66386"/>
        <a:ext cx="2798730" cy="1177045"/>
      </dsp:txXfrm>
    </dsp:sp>
    <dsp:sp modelId="{ABEAE889-6FFB-4A2C-9D63-07DDC3BE790C}">
      <dsp:nvSpPr>
        <dsp:cNvPr id="0" name=""/>
        <dsp:cNvSpPr/>
      </dsp:nvSpPr>
      <dsp:spPr>
        <a:xfrm rot="5400000">
          <a:off x="5005281" y="-578615"/>
          <a:ext cx="1043516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 err="1"/>
            <a:t>Strategies</a:t>
          </a:r>
          <a:r>
            <a:rPr lang="es-ES" sz="2200" kern="1200" dirty="0"/>
            <a:t> and </a:t>
          </a:r>
          <a:r>
            <a:rPr lang="es-ES" sz="2200" kern="1200" dirty="0" err="1"/>
            <a:t>problems</a:t>
          </a:r>
          <a:endParaRPr lang="es-E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/>
            <a:t>Real-</a:t>
          </a:r>
          <a:r>
            <a:rPr lang="es-ES" sz="2200" kern="1200" dirty="0" err="1"/>
            <a:t>world</a:t>
          </a:r>
          <a:r>
            <a:rPr lang="es-ES" sz="2200" kern="1200" dirty="0"/>
            <a:t> </a:t>
          </a:r>
          <a:r>
            <a:rPr lang="es-ES" sz="2200" kern="1200" dirty="0" err="1"/>
            <a:t>applications</a:t>
          </a:r>
          <a:endParaRPr lang="es-ES" sz="2200" kern="1200" dirty="0"/>
        </a:p>
      </dsp:txBody>
      <dsp:txXfrm rot="-5400000">
        <a:off x="2926079" y="1551527"/>
        <a:ext cx="5150980" cy="941636"/>
      </dsp:txXfrm>
    </dsp:sp>
    <dsp:sp modelId="{560EA00A-E5A7-47C2-B09C-4378A88A1631}">
      <dsp:nvSpPr>
        <dsp:cNvPr id="0" name=""/>
        <dsp:cNvSpPr/>
      </dsp:nvSpPr>
      <dsp:spPr>
        <a:xfrm>
          <a:off x="0" y="1353570"/>
          <a:ext cx="2926080" cy="1304395"/>
        </a:xfrm>
        <a:prstGeom prst="roundRect">
          <a:avLst/>
        </a:prstGeom>
        <a:solidFill>
          <a:schemeClr val="accent1"/>
        </a:solidFill>
        <a:ln w="19050" cap="rnd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Pre-</a:t>
          </a:r>
          <a:r>
            <a:rPr lang="es-ES" sz="2800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processing</a:t>
          </a:r>
          <a:endParaRPr lang="es-ES" sz="2800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675" y="1417245"/>
        <a:ext cx="2798730" cy="1177045"/>
      </dsp:txXfrm>
    </dsp:sp>
    <dsp:sp modelId="{0C957C30-23FF-4ACE-856B-6CD77F98F06D}">
      <dsp:nvSpPr>
        <dsp:cNvPr id="0" name=""/>
        <dsp:cNvSpPr/>
      </dsp:nvSpPr>
      <dsp:spPr>
        <a:xfrm rot="5400000">
          <a:off x="5005281" y="791000"/>
          <a:ext cx="1043516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 err="1"/>
            <a:t>Defining</a:t>
          </a:r>
          <a:r>
            <a:rPr lang="es-ES" sz="2200" kern="1200" dirty="0"/>
            <a:t> </a:t>
          </a:r>
          <a:r>
            <a:rPr lang="es-ES" sz="2200" kern="1200" dirty="0" err="1"/>
            <a:t>the</a:t>
          </a:r>
          <a:r>
            <a:rPr lang="es-ES" sz="2200" kern="1200" dirty="0"/>
            <a:t> </a:t>
          </a:r>
          <a:r>
            <a:rPr lang="es-ES" sz="2200" kern="1200" dirty="0" err="1"/>
            <a:t>purpose</a:t>
          </a:r>
          <a:endParaRPr lang="es-E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 err="1"/>
            <a:t>Unsupervised</a:t>
          </a:r>
          <a:r>
            <a:rPr lang="es-ES" sz="2200" kern="1200" dirty="0"/>
            <a:t> vs. </a:t>
          </a:r>
          <a:r>
            <a:rPr lang="es-ES" sz="2200" kern="1200" dirty="0" err="1"/>
            <a:t>supervised</a:t>
          </a:r>
          <a:r>
            <a:rPr lang="es-ES" sz="2200" kern="1200" dirty="0"/>
            <a:t> </a:t>
          </a:r>
          <a:r>
            <a:rPr lang="es-ES" sz="2200" kern="1200" dirty="0" err="1"/>
            <a:t>classifier</a:t>
          </a:r>
          <a:endParaRPr lang="es-ES" sz="2200" kern="1200" dirty="0"/>
        </a:p>
      </dsp:txBody>
      <dsp:txXfrm rot="-5400000">
        <a:off x="2926079" y="2921142"/>
        <a:ext cx="5150980" cy="941636"/>
      </dsp:txXfrm>
    </dsp:sp>
    <dsp:sp modelId="{5ADEB9F1-A588-4A5F-9611-531DD1245872}">
      <dsp:nvSpPr>
        <dsp:cNvPr id="0" name=""/>
        <dsp:cNvSpPr/>
      </dsp:nvSpPr>
      <dsp:spPr>
        <a:xfrm>
          <a:off x="0" y="2721007"/>
          <a:ext cx="2926080" cy="1304395"/>
        </a:xfrm>
        <a:prstGeom prst="roundRect">
          <a:avLst/>
        </a:prstGeom>
        <a:solidFill>
          <a:schemeClr val="accent1"/>
        </a:solidFill>
        <a:ln w="19050" cap="rnd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Text </a:t>
          </a:r>
          <a:r>
            <a:rPr lang="es-ES" sz="2800" kern="1200" dirty="0" err="1"/>
            <a:t>modelling</a:t>
          </a:r>
          <a:endParaRPr lang="es-ES" sz="2800" kern="1200" dirty="0"/>
        </a:p>
      </dsp:txBody>
      <dsp:txXfrm>
        <a:off x="63675" y="2784682"/>
        <a:ext cx="2798730" cy="1177045"/>
      </dsp:txXfrm>
    </dsp:sp>
    <dsp:sp modelId="{4895DDE6-702B-4638-9BA2-F5EDCAAB0A1A}">
      <dsp:nvSpPr>
        <dsp:cNvPr id="0" name=""/>
        <dsp:cNvSpPr/>
      </dsp:nvSpPr>
      <dsp:spPr>
        <a:xfrm rot="5400000">
          <a:off x="5005281" y="2160616"/>
          <a:ext cx="1043516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 err="1"/>
            <a:t>Summary</a:t>
          </a:r>
          <a:endParaRPr lang="es-ES" sz="2200" kern="1200" dirty="0"/>
        </a:p>
      </dsp:txBody>
      <dsp:txXfrm rot="-5400000">
        <a:off x="2926079" y="4290758"/>
        <a:ext cx="5150980" cy="941636"/>
      </dsp:txXfrm>
    </dsp:sp>
    <dsp:sp modelId="{25F859D6-31F3-4346-A165-D581599FF7C5}">
      <dsp:nvSpPr>
        <dsp:cNvPr id="0" name=""/>
        <dsp:cNvSpPr/>
      </dsp:nvSpPr>
      <dsp:spPr>
        <a:xfrm>
          <a:off x="0" y="4114271"/>
          <a:ext cx="2926080" cy="1304395"/>
        </a:xfrm>
        <a:prstGeom prst="roundRect">
          <a:avLst/>
        </a:prstGeom>
        <a:solidFill>
          <a:schemeClr val="accent1"/>
        </a:solidFill>
        <a:ln w="19050" cap="rnd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 err="1"/>
            <a:t>Results</a:t>
          </a:r>
          <a:endParaRPr lang="es-ES" sz="2800" kern="1200" dirty="0"/>
        </a:p>
      </dsp:txBody>
      <dsp:txXfrm>
        <a:off x="63675" y="4177946"/>
        <a:ext cx="2798730" cy="11770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C2052-2D07-41C9-8C6D-0A07641E70BC}">
      <dsp:nvSpPr>
        <dsp:cNvPr id="0" name=""/>
        <dsp:cNvSpPr/>
      </dsp:nvSpPr>
      <dsp:spPr>
        <a:xfrm>
          <a:off x="5868" y="802207"/>
          <a:ext cx="3508173" cy="3130242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l="-5000" r="-5000"/>
          </a:stretch>
        </a:blipFill>
        <a:ln w="12700" cap="sq" cmpd="sng" algn="ctr">
          <a:solidFill>
            <a:scrgbClr r="0" g="0" b="0"/>
          </a:solidFill>
          <a:prstDash val="solid"/>
          <a:miter lim="800000"/>
        </a:ln>
        <a:effectLst>
          <a:softEdge rad="0"/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1DDAF-F444-4D96-A574-48E3D6EBEFD8}">
      <dsp:nvSpPr>
        <dsp:cNvPr id="0" name=""/>
        <dsp:cNvSpPr/>
      </dsp:nvSpPr>
      <dsp:spPr>
        <a:xfrm>
          <a:off x="2697963" y="1956092"/>
          <a:ext cx="2678465" cy="2678465"/>
        </a:xfrm>
        <a:prstGeom prst="leftCircularArrow">
          <a:avLst>
            <a:gd name="adj1" fmla="val 3913"/>
            <a:gd name="adj2" fmla="val 490388"/>
            <a:gd name="adj3" fmla="val 2091639"/>
            <a:gd name="adj4" fmla="val 8850230"/>
            <a:gd name="adj5" fmla="val 4565"/>
          </a:avLst>
        </a:prstGeom>
        <a:solidFill>
          <a:srgbClr val="2C3C43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A3AF106-3DB8-49C8-8960-7E3B38735F59}">
      <dsp:nvSpPr>
        <dsp:cNvPr id="0" name=""/>
        <dsp:cNvSpPr/>
      </dsp:nvSpPr>
      <dsp:spPr>
        <a:xfrm>
          <a:off x="2374397" y="3414545"/>
          <a:ext cx="1258048" cy="5392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Text</a:t>
          </a:r>
        </a:p>
      </dsp:txBody>
      <dsp:txXfrm>
        <a:off x="2390192" y="3430340"/>
        <a:ext cx="1226458" cy="507679"/>
      </dsp:txXfrm>
    </dsp:sp>
    <dsp:sp modelId="{A768049D-4511-4C8E-8B7C-18A2AEAA168C}">
      <dsp:nvSpPr>
        <dsp:cNvPr id="0" name=""/>
        <dsp:cNvSpPr/>
      </dsp:nvSpPr>
      <dsp:spPr>
        <a:xfrm>
          <a:off x="4013164" y="815841"/>
          <a:ext cx="3320280" cy="3102975"/>
        </a:xfrm>
        <a:prstGeom prst="rect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145C48-A864-42F1-9BF7-DA2266181FB4}">
      <dsp:nvSpPr>
        <dsp:cNvPr id="0" name=""/>
        <dsp:cNvSpPr/>
      </dsp:nvSpPr>
      <dsp:spPr>
        <a:xfrm>
          <a:off x="6496407" y="-46838"/>
          <a:ext cx="3011779" cy="3011779"/>
        </a:xfrm>
        <a:prstGeom prst="circularArrow">
          <a:avLst>
            <a:gd name="adj1" fmla="val 3480"/>
            <a:gd name="adj2" fmla="val 431608"/>
            <a:gd name="adj3" fmla="val 19717524"/>
            <a:gd name="adj4" fmla="val 12900153"/>
            <a:gd name="adj5" fmla="val 4060"/>
          </a:avLst>
        </a:prstGeom>
        <a:solidFill>
          <a:srgbClr val="2C3C43"/>
        </a:solidFill>
        <a:ln>
          <a:solidFill>
            <a:srgbClr val="2C3C43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3AE75DE-133F-43BE-90CB-EFC5AAB4E5C0}">
      <dsp:nvSpPr>
        <dsp:cNvPr id="0" name=""/>
        <dsp:cNvSpPr/>
      </dsp:nvSpPr>
      <dsp:spPr>
        <a:xfrm>
          <a:off x="6029332" y="660387"/>
          <a:ext cx="1664924" cy="4828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 err="1"/>
            <a:t>Images</a:t>
          </a:r>
          <a:endParaRPr lang="es-ES" sz="2800" kern="1200" dirty="0"/>
        </a:p>
      </dsp:txBody>
      <dsp:txXfrm>
        <a:off x="6043474" y="674529"/>
        <a:ext cx="1636640" cy="454559"/>
      </dsp:txXfrm>
    </dsp:sp>
    <dsp:sp modelId="{D917BC27-18F3-4937-A167-EB15A04EA22E}">
      <dsp:nvSpPr>
        <dsp:cNvPr id="0" name=""/>
        <dsp:cNvSpPr/>
      </dsp:nvSpPr>
      <dsp:spPr>
        <a:xfrm>
          <a:off x="7832568" y="806697"/>
          <a:ext cx="3406923" cy="3121262"/>
        </a:xfrm>
        <a:prstGeom prst="rect">
          <a:avLst/>
        </a:prstGeom>
        <a:blipFill rotWithShape="0">
          <a:blip xmlns:r="http://schemas.openxmlformats.org/officeDocument/2006/relationships" r:embed="rId3"/>
          <a:srcRect/>
          <a:stretch>
            <a:fillRect l="-10000" r="-10000"/>
          </a:stretch>
        </a:blip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6F95B7-7747-4AFE-B819-71CE86F8B2E3}">
      <dsp:nvSpPr>
        <dsp:cNvPr id="0" name=""/>
        <dsp:cNvSpPr/>
      </dsp:nvSpPr>
      <dsp:spPr>
        <a:xfrm>
          <a:off x="7683259" y="3803969"/>
          <a:ext cx="1292606" cy="512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Videos</a:t>
          </a:r>
          <a:endParaRPr lang="en-US" sz="2800" kern="1200" dirty="0"/>
        </a:p>
      </dsp:txBody>
      <dsp:txXfrm>
        <a:off x="7698283" y="3818993"/>
        <a:ext cx="1262558" cy="4828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26517-08AE-40D3-BBEF-AAA40BAE79BB}">
      <dsp:nvSpPr>
        <dsp:cNvPr id="0" name=""/>
        <dsp:cNvSpPr/>
      </dsp:nvSpPr>
      <dsp:spPr>
        <a:xfrm>
          <a:off x="1191561" y="1366949"/>
          <a:ext cx="950571" cy="7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974ED-7E42-4B1A-91AF-8A61EED3EE35}">
      <dsp:nvSpPr>
        <dsp:cNvPr id="0" name=""/>
        <dsp:cNvSpPr/>
      </dsp:nvSpPr>
      <dsp:spPr>
        <a:xfrm>
          <a:off x="2199167" y="1286508"/>
          <a:ext cx="109315" cy="206871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241071"/>
            <a:satOff val="-2530"/>
            <a:lumOff val="-166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241071"/>
              <a:satOff val="-2530"/>
              <a:lumOff val="-16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99D3D-031F-405A-B692-A6AB6A602218}">
      <dsp:nvSpPr>
        <dsp:cNvPr id="0" name=""/>
        <dsp:cNvSpPr/>
      </dsp:nvSpPr>
      <dsp:spPr>
        <a:xfrm>
          <a:off x="580679" y="874923"/>
          <a:ext cx="984122" cy="98412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89" tIns="38189" rIns="38189" bIns="38189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1</a:t>
          </a:r>
        </a:p>
      </dsp:txBody>
      <dsp:txXfrm>
        <a:off x="724800" y="1019044"/>
        <a:ext cx="695880" cy="695880"/>
      </dsp:txXfrm>
    </dsp:sp>
    <dsp:sp modelId="{64F9554B-4C57-4410-808B-E1945B694939}">
      <dsp:nvSpPr>
        <dsp:cNvPr id="0" name=""/>
        <dsp:cNvSpPr/>
      </dsp:nvSpPr>
      <dsp:spPr>
        <a:xfrm>
          <a:off x="3347" y="2024591"/>
          <a:ext cx="213878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482143"/>
            <a:satOff val="-5060"/>
            <a:lumOff val="-332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482143"/>
              <a:satOff val="-5060"/>
              <a:lumOff val="-33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10" tIns="165100" rIns="168710" bIns="1651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err="1"/>
            <a:t>Gathering</a:t>
          </a:r>
          <a:r>
            <a:rPr lang="es-ES" sz="2400" kern="1200" dirty="0"/>
            <a:t> </a:t>
          </a:r>
          <a:r>
            <a:rPr lang="es-ES" sz="2400" kern="1200" dirty="0" err="1"/>
            <a:t>the</a:t>
          </a:r>
          <a:r>
            <a:rPr lang="es-ES" sz="2400" kern="1200" dirty="0"/>
            <a:t> corpus</a:t>
          </a:r>
          <a:endParaRPr lang="en-US" sz="2400" kern="1200" dirty="0"/>
        </a:p>
      </dsp:txBody>
      <dsp:txXfrm>
        <a:off x="3347" y="2417711"/>
        <a:ext cx="2138785" cy="1572480"/>
      </dsp:txXfrm>
    </dsp:sp>
    <dsp:sp modelId="{6E3AF9F1-4D0E-4C01-9DE1-ECA31781E4F5}">
      <dsp:nvSpPr>
        <dsp:cNvPr id="0" name=""/>
        <dsp:cNvSpPr/>
      </dsp:nvSpPr>
      <dsp:spPr>
        <a:xfrm>
          <a:off x="2410062" y="1367111"/>
          <a:ext cx="2155626" cy="72"/>
        </a:xfrm>
        <a:prstGeom prst="rect">
          <a:avLst/>
        </a:prstGeom>
        <a:solidFill>
          <a:schemeClr val="accent5">
            <a:tint val="40000"/>
            <a:alpha val="90000"/>
            <a:hueOff val="723214"/>
            <a:satOff val="-7589"/>
            <a:lumOff val="-498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723214"/>
              <a:satOff val="-7589"/>
              <a:lumOff val="-4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AB5A34-7B0A-41E5-BAD8-9CBE46997671}">
      <dsp:nvSpPr>
        <dsp:cNvPr id="0" name=""/>
        <dsp:cNvSpPr/>
      </dsp:nvSpPr>
      <dsp:spPr>
        <a:xfrm>
          <a:off x="4623172" y="1286644"/>
          <a:ext cx="110176" cy="207008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964285"/>
            <a:satOff val="-10119"/>
            <a:lumOff val="-664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964285"/>
              <a:satOff val="-10119"/>
              <a:lumOff val="-66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9BE1B-21FB-4959-820C-411A2B3E920E}">
      <dsp:nvSpPr>
        <dsp:cNvPr id="0" name=""/>
        <dsp:cNvSpPr/>
      </dsp:nvSpPr>
      <dsp:spPr>
        <a:xfrm>
          <a:off x="2995814" y="875086"/>
          <a:ext cx="984122" cy="984122"/>
        </a:xfrm>
        <a:prstGeom prst="ellipse">
          <a:avLst/>
        </a:prstGeom>
        <a:gradFill rotWithShape="0">
          <a:gsLst>
            <a:gs pos="0">
              <a:schemeClr val="accent5">
                <a:hueOff val="831752"/>
                <a:satOff val="-16830"/>
                <a:lumOff val="523"/>
                <a:alphaOff val="0"/>
                <a:tint val="65000"/>
                <a:lumMod val="110000"/>
              </a:schemeClr>
            </a:gs>
            <a:gs pos="88000">
              <a:schemeClr val="accent5">
                <a:hueOff val="831752"/>
                <a:satOff val="-16830"/>
                <a:lumOff val="523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831752"/>
              <a:satOff val="-16830"/>
              <a:lumOff val="5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89" tIns="38189" rIns="38189" bIns="38189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2</a:t>
          </a:r>
        </a:p>
      </dsp:txBody>
      <dsp:txXfrm>
        <a:off x="3139935" y="1019207"/>
        <a:ext cx="695880" cy="695880"/>
      </dsp:txXfrm>
    </dsp:sp>
    <dsp:sp modelId="{731EFD7F-4CE7-481F-B403-33A6D16F0654}">
      <dsp:nvSpPr>
        <dsp:cNvPr id="0" name=""/>
        <dsp:cNvSpPr/>
      </dsp:nvSpPr>
      <dsp:spPr>
        <a:xfrm>
          <a:off x="2379775" y="2024971"/>
          <a:ext cx="226725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1205356"/>
            <a:satOff val="-12649"/>
            <a:lumOff val="-830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1205356"/>
              <a:satOff val="-12649"/>
              <a:lumOff val="-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065" tIns="165100" rIns="174065" bIns="1651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Pre-</a:t>
          </a:r>
          <a:r>
            <a:rPr lang="es-ES" sz="2400" kern="1200" dirty="0" err="1"/>
            <a:t>processing</a:t>
          </a:r>
          <a:endParaRPr lang="en-US" sz="2300" kern="1200" dirty="0"/>
        </a:p>
      </dsp:txBody>
      <dsp:txXfrm>
        <a:off x="2379775" y="2418091"/>
        <a:ext cx="2267252" cy="1572480"/>
      </dsp:txXfrm>
    </dsp:sp>
    <dsp:sp modelId="{FF13CB6B-09C0-4340-9702-7370D12F02A6}">
      <dsp:nvSpPr>
        <dsp:cNvPr id="0" name=""/>
        <dsp:cNvSpPr/>
      </dsp:nvSpPr>
      <dsp:spPr>
        <a:xfrm>
          <a:off x="4861928" y="1367111"/>
          <a:ext cx="2138785" cy="72"/>
        </a:xfrm>
        <a:prstGeom prst="rect">
          <a:avLst/>
        </a:prstGeom>
        <a:solidFill>
          <a:schemeClr val="accent5">
            <a:tint val="40000"/>
            <a:alpha val="90000"/>
            <a:hueOff val="1446428"/>
            <a:satOff val="-15179"/>
            <a:lumOff val="-995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1446428"/>
              <a:satOff val="-15179"/>
              <a:lumOff val="-99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E3CD6-443B-4B15-8674-4EA3CD178B71}">
      <dsp:nvSpPr>
        <dsp:cNvPr id="0" name=""/>
        <dsp:cNvSpPr/>
      </dsp:nvSpPr>
      <dsp:spPr>
        <a:xfrm>
          <a:off x="7057748" y="1286644"/>
          <a:ext cx="109315" cy="207008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1687499"/>
            <a:satOff val="-17709"/>
            <a:lumOff val="-1161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1687499"/>
              <a:satOff val="-17709"/>
              <a:lumOff val="-11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C264B-C811-4035-B237-48EEAF6873A9}">
      <dsp:nvSpPr>
        <dsp:cNvPr id="0" name=""/>
        <dsp:cNvSpPr/>
      </dsp:nvSpPr>
      <dsp:spPr>
        <a:xfrm>
          <a:off x="5439260" y="875086"/>
          <a:ext cx="984122" cy="984122"/>
        </a:xfrm>
        <a:prstGeom prst="ellipse">
          <a:avLst/>
        </a:prstGeom>
        <a:gradFill rotWithShape="0">
          <a:gsLst>
            <a:gs pos="0">
              <a:schemeClr val="accent5">
                <a:hueOff val="1663504"/>
                <a:satOff val="-33659"/>
                <a:lumOff val="1046"/>
                <a:alphaOff val="0"/>
                <a:tint val="65000"/>
                <a:lumMod val="110000"/>
              </a:schemeClr>
            </a:gs>
            <a:gs pos="88000">
              <a:schemeClr val="accent5">
                <a:hueOff val="1663504"/>
                <a:satOff val="-33659"/>
                <a:lumOff val="1046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1663504"/>
              <a:satOff val="-33659"/>
              <a:lumOff val="104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89" tIns="38189" rIns="38189" bIns="38189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3</a:t>
          </a:r>
        </a:p>
      </dsp:txBody>
      <dsp:txXfrm>
        <a:off x="5583381" y="1019207"/>
        <a:ext cx="695880" cy="695880"/>
      </dsp:txXfrm>
    </dsp:sp>
    <dsp:sp modelId="{E40C408B-FEF3-43AD-9186-B8C0E6DC066C}">
      <dsp:nvSpPr>
        <dsp:cNvPr id="0" name=""/>
        <dsp:cNvSpPr/>
      </dsp:nvSpPr>
      <dsp:spPr>
        <a:xfrm>
          <a:off x="4861928" y="2024971"/>
          <a:ext cx="213878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1928570"/>
            <a:satOff val="-20239"/>
            <a:lumOff val="-1327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1928570"/>
              <a:satOff val="-20239"/>
              <a:lumOff val="-132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10" tIns="165100" rIns="168710" bIns="1651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Text </a:t>
          </a:r>
          <a:r>
            <a:rPr lang="es-ES" sz="2600" kern="1200" dirty="0" err="1"/>
            <a:t>modelling</a:t>
          </a:r>
          <a:endParaRPr lang="en-US" sz="2600" kern="1200" dirty="0"/>
        </a:p>
      </dsp:txBody>
      <dsp:txXfrm>
        <a:off x="4861928" y="2418091"/>
        <a:ext cx="2138785" cy="1572480"/>
      </dsp:txXfrm>
    </dsp:sp>
    <dsp:sp modelId="{2FD3819A-D8EF-4E17-831E-07B60D55C2BF}">
      <dsp:nvSpPr>
        <dsp:cNvPr id="0" name=""/>
        <dsp:cNvSpPr/>
      </dsp:nvSpPr>
      <dsp:spPr>
        <a:xfrm>
          <a:off x="7238357" y="1367111"/>
          <a:ext cx="1069392" cy="72"/>
        </a:xfrm>
        <a:prstGeom prst="rect">
          <a:avLst/>
        </a:prstGeom>
        <a:solidFill>
          <a:schemeClr val="accent5">
            <a:tint val="40000"/>
            <a:alpha val="90000"/>
            <a:hueOff val="2169641"/>
            <a:satOff val="-22768"/>
            <a:lumOff val="-1493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2169641"/>
              <a:satOff val="-22768"/>
              <a:lumOff val="-14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FF5B19-EECF-463F-9991-68E53AA57516}">
      <dsp:nvSpPr>
        <dsp:cNvPr id="0" name=""/>
        <dsp:cNvSpPr/>
      </dsp:nvSpPr>
      <dsp:spPr>
        <a:xfrm>
          <a:off x="7815688" y="875086"/>
          <a:ext cx="984122" cy="984122"/>
        </a:xfrm>
        <a:prstGeom prst="ellipse">
          <a:avLst/>
        </a:prstGeom>
        <a:gradFill rotWithShape="0">
          <a:gsLst>
            <a:gs pos="0">
              <a:schemeClr val="accent5">
                <a:hueOff val="2495256"/>
                <a:satOff val="-50489"/>
                <a:lumOff val="1569"/>
                <a:alphaOff val="0"/>
                <a:tint val="65000"/>
                <a:lumMod val="110000"/>
              </a:schemeClr>
            </a:gs>
            <a:gs pos="88000">
              <a:schemeClr val="accent5">
                <a:hueOff val="2495256"/>
                <a:satOff val="-50489"/>
                <a:lumOff val="1569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89" tIns="38189" rIns="38189" bIns="38189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4</a:t>
          </a:r>
        </a:p>
      </dsp:txBody>
      <dsp:txXfrm>
        <a:off x="7959809" y="1019207"/>
        <a:ext cx="695880" cy="695880"/>
      </dsp:txXfrm>
    </dsp:sp>
    <dsp:sp modelId="{9CD118B8-DF37-487B-BED7-5710411F1619}">
      <dsp:nvSpPr>
        <dsp:cNvPr id="0" name=""/>
        <dsp:cNvSpPr/>
      </dsp:nvSpPr>
      <dsp:spPr>
        <a:xfrm>
          <a:off x="7238357" y="2024971"/>
          <a:ext cx="213878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2651784"/>
            <a:satOff val="-27828"/>
            <a:lumOff val="-1825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2651784"/>
              <a:satOff val="-27828"/>
              <a:lumOff val="-1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10" tIns="165100" rIns="168710" bIns="1651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 err="1"/>
            <a:t>Results</a:t>
          </a:r>
          <a:endParaRPr lang="en-US" sz="2600" kern="1200" dirty="0"/>
        </a:p>
      </dsp:txBody>
      <dsp:txXfrm>
        <a:off x="7238357" y="2418091"/>
        <a:ext cx="2138785" cy="15724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26517-08AE-40D3-BBEF-AAA40BAE79BB}">
      <dsp:nvSpPr>
        <dsp:cNvPr id="0" name=""/>
        <dsp:cNvSpPr/>
      </dsp:nvSpPr>
      <dsp:spPr>
        <a:xfrm>
          <a:off x="1191561" y="1366949"/>
          <a:ext cx="950571" cy="7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974ED-7E42-4B1A-91AF-8A61EED3EE35}">
      <dsp:nvSpPr>
        <dsp:cNvPr id="0" name=""/>
        <dsp:cNvSpPr/>
      </dsp:nvSpPr>
      <dsp:spPr>
        <a:xfrm>
          <a:off x="2199167" y="1286508"/>
          <a:ext cx="109315" cy="206871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241071"/>
            <a:satOff val="-2530"/>
            <a:lumOff val="-166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241071"/>
              <a:satOff val="-2530"/>
              <a:lumOff val="-16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99D3D-031F-405A-B692-A6AB6A602218}">
      <dsp:nvSpPr>
        <dsp:cNvPr id="0" name=""/>
        <dsp:cNvSpPr/>
      </dsp:nvSpPr>
      <dsp:spPr>
        <a:xfrm>
          <a:off x="580679" y="874923"/>
          <a:ext cx="984122" cy="98412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89" tIns="38189" rIns="38189" bIns="38189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1</a:t>
          </a:r>
        </a:p>
      </dsp:txBody>
      <dsp:txXfrm>
        <a:off x="724800" y="1019044"/>
        <a:ext cx="695880" cy="695880"/>
      </dsp:txXfrm>
    </dsp:sp>
    <dsp:sp modelId="{64F9554B-4C57-4410-808B-E1945B694939}">
      <dsp:nvSpPr>
        <dsp:cNvPr id="0" name=""/>
        <dsp:cNvSpPr/>
      </dsp:nvSpPr>
      <dsp:spPr>
        <a:xfrm>
          <a:off x="3347" y="2024591"/>
          <a:ext cx="213878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482143"/>
            <a:satOff val="-5060"/>
            <a:lumOff val="-332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482143"/>
              <a:satOff val="-5060"/>
              <a:lumOff val="-33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10" tIns="165100" rIns="168710" bIns="1651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err="1"/>
            <a:t>Gathering</a:t>
          </a:r>
          <a:r>
            <a:rPr lang="es-ES" sz="2400" kern="1200" dirty="0"/>
            <a:t> </a:t>
          </a:r>
          <a:r>
            <a:rPr lang="es-ES" sz="2400" kern="1200" dirty="0" err="1"/>
            <a:t>the</a:t>
          </a:r>
          <a:r>
            <a:rPr lang="es-ES" sz="2400" kern="1200" dirty="0"/>
            <a:t> corpus</a:t>
          </a:r>
          <a:endParaRPr lang="en-US" sz="2400" kern="1200" dirty="0"/>
        </a:p>
      </dsp:txBody>
      <dsp:txXfrm>
        <a:off x="3347" y="2417711"/>
        <a:ext cx="2138785" cy="1572480"/>
      </dsp:txXfrm>
    </dsp:sp>
    <dsp:sp modelId="{6E3AF9F1-4D0E-4C01-9DE1-ECA31781E4F5}">
      <dsp:nvSpPr>
        <dsp:cNvPr id="0" name=""/>
        <dsp:cNvSpPr/>
      </dsp:nvSpPr>
      <dsp:spPr>
        <a:xfrm>
          <a:off x="2410062" y="1367111"/>
          <a:ext cx="2155626" cy="72"/>
        </a:xfrm>
        <a:prstGeom prst="rect">
          <a:avLst/>
        </a:prstGeom>
        <a:solidFill>
          <a:schemeClr val="accent5">
            <a:tint val="40000"/>
            <a:alpha val="90000"/>
            <a:hueOff val="723214"/>
            <a:satOff val="-7589"/>
            <a:lumOff val="-498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723214"/>
              <a:satOff val="-7589"/>
              <a:lumOff val="-4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AB5A34-7B0A-41E5-BAD8-9CBE46997671}">
      <dsp:nvSpPr>
        <dsp:cNvPr id="0" name=""/>
        <dsp:cNvSpPr/>
      </dsp:nvSpPr>
      <dsp:spPr>
        <a:xfrm>
          <a:off x="4623172" y="1286644"/>
          <a:ext cx="110176" cy="207008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964285"/>
            <a:satOff val="-10119"/>
            <a:lumOff val="-664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964285"/>
              <a:satOff val="-10119"/>
              <a:lumOff val="-66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9BE1B-21FB-4959-820C-411A2B3E920E}">
      <dsp:nvSpPr>
        <dsp:cNvPr id="0" name=""/>
        <dsp:cNvSpPr/>
      </dsp:nvSpPr>
      <dsp:spPr>
        <a:xfrm>
          <a:off x="2995814" y="875086"/>
          <a:ext cx="984122" cy="984122"/>
        </a:xfrm>
        <a:prstGeom prst="ellipse">
          <a:avLst/>
        </a:prstGeom>
        <a:gradFill rotWithShape="0">
          <a:gsLst>
            <a:gs pos="0">
              <a:schemeClr val="accent5">
                <a:hueOff val="831752"/>
                <a:satOff val="-16830"/>
                <a:lumOff val="523"/>
                <a:alphaOff val="0"/>
                <a:tint val="65000"/>
                <a:lumMod val="110000"/>
              </a:schemeClr>
            </a:gs>
            <a:gs pos="88000">
              <a:schemeClr val="accent5">
                <a:hueOff val="831752"/>
                <a:satOff val="-16830"/>
                <a:lumOff val="523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831752"/>
              <a:satOff val="-16830"/>
              <a:lumOff val="5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89" tIns="38189" rIns="38189" bIns="38189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2</a:t>
          </a:r>
        </a:p>
      </dsp:txBody>
      <dsp:txXfrm>
        <a:off x="3139935" y="1019207"/>
        <a:ext cx="695880" cy="695880"/>
      </dsp:txXfrm>
    </dsp:sp>
    <dsp:sp modelId="{731EFD7F-4CE7-481F-B403-33A6D16F0654}">
      <dsp:nvSpPr>
        <dsp:cNvPr id="0" name=""/>
        <dsp:cNvSpPr/>
      </dsp:nvSpPr>
      <dsp:spPr>
        <a:xfrm>
          <a:off x="2379775" y="2024971"/>
          <a:ext cx="226725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1205356"/>
            <a:satOff val="-12649"/>
            <a:lumOff val="-830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1205356"/>
              <a:satOff val="-12649"/>
              <a:lumOff val="-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065" tIns="165100" rIns="174065" bIns="1651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Pre-</a:t>
          </a:r>
          <a:r>
            <a:rPr lang="es-ES" sz="2400" kern="1200" dirty="0" err="1"/>
            <a:t>processing</a:t>
          </a:r>
          <a:endParaRPr lang="en-US" sz="2300" kern="1200" dirty="0"/>
        </a:p>
      </dsp:txBody>
      <dsp:txXfrm>
        <a:off x="2379775" y="2418091"/>
        <a:ext cx="2267252" cy="1572480"/>
      </dsp:txXfrm>
    </dsp:sp>
    <dsp:sp modelId="{FF13CB6B-09C0-4340-9702-7370D12F02A6}">
      <dsp:nvSpPr>
        <dsp:cNvPr id="0" name=""/>
        <dsp:cNvSpPr/>
      </dsp:nvSpPr>
      <dsp:spPr>
        <a:xfrm>
          <a:off x="4861928" y="1367111"/>
          <a:ext cx="2138785" cy="72"/>
        </a:xfrm>
        <a:prstGeom prst="rect">
          <a:avLst/>
        </a:prstGeom>
        <a:solidFill>
          <a:schemeClr val="accent5">
            <a:tint val="40000"/>
            <a:alpha val="90000"/>
            <a:hueOff val="1446428"/>
            <a:satOff val="-15179"/>
            <a:lumOff val="-995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1446428"/>
              <a:satOff val="-15179"/>
              <a:lumOff val="-99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E3CD6-443B-4B15-8674-4EA3CD178B71}">
      <dsp:nvSpPr>
        <dsp:cNvPr id="0" name=""/>
        <dsp:cNvSpPr/>
      </dsp:nvSpPr>
      <dsp:spPr>
        <a:xfrm>
          <a:off x="7057748" y="1286644"/>
          <a:ext cx="109315" cy="207008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1687499"/>
            <a:satOff val="-17709"/>
            <a:lumOff val="-1161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1687499"/>
              <a:satOff val="-17709"/>
              <a:lumOff val="-11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C264B-C811-4035-B237-48EEAF6873A9}">
      <dsp:nvSpPr>
        <dsp:cNvPr id="0" name=""/>
        <dsp:cNvSpPr/>
      </dsp:nvSpPr>
      <dsp:spPr>
        <a:xfrm>
          <a:off x="5439260" y="875086"/>
          <a:ext cx="984122" cy="984122"/>
        </a:xfrm>
        <a:prstGeom prst="ellipse">
          <a:avLst/>
        </a:prstGeom>
        <a:gradFill rotWithShape="0">
          <a:gsLst>
            <a:gs pos="0">
              <a:schemeClr val="accent5">
                <a:hueOff val="1663504"/>
                <a:satOff val="-33659"/>
                <a:lumOff val="1046"/>
                <a:alphaOff val="0"/>
                <a:tint val="65000"/>
                <a:lumMod val="110000"/>
              </a:schemeClr>
            </a:gs>
            <a:gs pos="88000">
              <a:schemeClr val="accent5">
                <a:hueOff val="1663504"/>
                <a:satOff val="-33659"/>
                <a:lumOff val="1046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1663504"/>
              <a:satOff val="-33659"/>
              <a:lumOff val="104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89" tIns="38189" rIns="38189" bIns="38189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3</a:t>
          </a:r>
        </a:p>
      </dsp:txBody>
      <dsp:txXfrm>
        <a:off x="5583381" y="1019207"/>
        <a:ext cx="695880" cy="695880"/>
      </dsp:txXfrm>
    </dsp:sp>
    <dsp:sp modelId="{E40C408B-FEF3-43AD-9186-B8C0E6DC066C}">
      <dsp:nvSpPr>
        <dsp:cNvPr id="0" name=""/>
        <dsp:cNvSpPr/>
      </dsp:nvSpPr>
      <dsp:spPr>
        <a:xfrm>
          <a:off x="4861928" y="2024971"/>
          <a:ext cx="213878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1928570"/>
            <a:satOff val="-20239"/>
            <a:lumOff val="-1327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1928570"/>
              <a:satOff val="-20239"/>
              <a:lumOff val="-132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10" tIns="165100" rIns="168710" bIns="1651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Text </a:t>
          </a:r>
          <a:r>
            <a:rPr lang="es-ES" sz="2600" kern="1200" dirty="0" err="1"/>
            <a:t>modelling</a:t>
          </a:r>
          <a:endParaRPr lang="en-US" sz="2600" kern="1200" dirty="0"/>
        </a:p>
      </dsp:txBody>
      <dsp:txXfrm>
        <a:off x="4861928" y="2418091"/>
        <a:ext cx="2138785" cy="1572480"/>
      </dsp:txXfrm>
    </dsp:sp>
    <dsp:sp modelId="{2FD3819A-D8EF-4E17-831E-07B60D55C2BF}">
      <dsp:nvSpPr>
        <dsp:cNvPr id="0" name=""/>
        <dsp:cNvSpPr/>
      </dsp:nvSpPr>
      <dsp:spPr>
        <a:xfrm>
          <a:off x="7238357" y="1367111"/>
          <a:ext cx="1069392" cy="72"/>
        </a:xfrm>
        <a:prstGeom prst="rect">
          <a:avLst/>
        </a:prstGeom>
        <a:solidFill>
          <a:schemeClr val="accent5">
            <a:tint val="40000"/>
            <a:alpha val="90000"/>
            <a:hueOff val="2169641"/>
            <a:satOff val="-22768"/>
            <a:lumOff val="-1493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2169641"/>
              <a:satOff val="-22768"/>
              <a:lumOff val="-14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FF5B19-EECF-463F-9991-68E53AA57516}">
      <dsp:nvSpPr>
        <dsp:cNvPr id="0" name=""/>
        <dsp:cNvSpPr/>
      </dsp:nvSpPr>
      <dsp:spPr>
        <a:xfrm>
          <a:off x="7815688" y="875086"/>
          <a:ext cx="984122" cy="984122"/>
        </a:xfrm>
        <a:prstGeom prst="ellipse">
          <a:avLst/>
        </a:prstGeom>
        <a:gradFill rotWithShape="0">
          <a:gsLst>
            <a:gs pos="0">
              <a:schemeClr val="accent5">
                <a:hueOff val="2495256"/>
                <a:satOff val="-50489"/>
                <a:lumOff val="1569"/>
                <a:alphaOff val="0"/>
                <a:tint val="65000"/>
                <a:lumMod val="110000"/>
              </a:schemeClr>
            </a:gs>
            <a:gs pos="88000">
              <a:schemeClr val="accent5">
                <a:hueOff val="2495256"/>
                <a:satOff val="-50489"/>
                <a:lumOff val="1569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89" tIns="38189" rIns="38189" bIns="38189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4</a:t>
          </a:r>
        </a:p>
      </dsp:txBody>
      <dsp:txXfrm>
        <a:off x="7959809" y="1019207"/>
        <a:ext cx="695880" cy="695880"/>
      </dsp:txXfrm>
    </dsp:sp>
    <dsp:sp modelId="{9CD118B8-DF37-487B-BED7-5710411F1619}">
      <dsp:nvSpPr>
        <dsp:cNvPr id="0" name=""/>
        <dsp:cNvSpPr/>
      </dsp:nvSpPr>
      <dsp:spPr>
        <a:xfrm>
          <a:off x="7238357" y="2024971"/>
          <a:ext cx="213878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2651784"/>
            <a:satOff val="-27828"/>
            <a:lumOff val="-1825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2651784"/>
              <a:satOff val="-27828"/>
              <a:lumOff val="-1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10" tIns="165100" rIns="168710" bIns="1651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 err="1"/>
            <a:t>Results</a:t>
          </a:r>
          <a:endParaRPr lang="en-US" sz="2600" kern="1200" dirty="0"/>
        </a:p>
      </dsp:txBody>
      <dsp:txXfrm>
        <a:off x="7238357" y="2418091"/>
        <a:ext cx="2138785" cy="15724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26517-08AE-40D3-BBEF-AAA40BAE79BB}">
      <dsp:nvSpPr>
        <dsp:cNvPr id="0" name=""/>
        <dsp:cNvSpPr/>
      </dsp:nvSpPr>
      <dsp:spPr>
        <a:xfrm>
          <a:off x="1191561" y="1366949"/>
          <a:ext cx="950571" cy="7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974ED-7E42-4B1A-91AF-8A61EED3EE35}">
      <dsp:nvSpPr>
        <dsp:cNvPr id="0" name=""/>
        <dsp:cNvSpPr/>
      </dsp:nvSpPr>
      <dsp:spPr>
        <a:xfrm>
          <a:off x="2199167" y="1286508"/>
          <a:ext cx="109315" cy="206871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241071"/>
            <a:satOff val="-2530"/>
            <a:lumOff val="-166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241071"/>
              <a:satOff val="-2530"/>
              <a:lumOff val="-16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99D3D-031F-405A-B692-A6AB6A602218}">
      <dsp:nvSpPr>
        <dsp:cNvPr id="0" name=""/>
        <dsp:cNvSpPr/>
      </dsp:nvSpPr>
      <dsp:spPr>
        <a:xfrm>
          <a:off x="580679" y="874923"/>
          <a:ext cx="984122" cy="98412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89" tIns="38189" rIns="38189" bIns="38189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1</a:t>
          </a:r>
        </a:p>
      </dsp:txBody>
      <dsp:txXfrm>
        <a:off x="724800" y="1019044"/>
        <a:ext cx="695880" cy="695880"/>
      </dsp:txXfrm>
    </dsp:sp>
    <dsp:sp modelId="{64F9554B-4C57-4410-808B-E1945B694939}">
      <dsp:nvSpPr>
        <dsp:cNvPr id="0" name=""/>
        <dsp:cNvSpPr/>
      </dsp:nvSpPr>
      <dsp:spPr>
        <a:xfrm>
          <a:off x="3347" y="2024591"/>
          <a:ext cx="213878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482143"/>
            <a:satOff val="-5060"/>
            <a:lumOff val="-332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482143"/>
              <a:satOff val="-5060"/>
              <a:lumOff val="-33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10" tIns="165100" rIns="168710" bIns="1651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err="1"/>
            <a:t>Gathering</a:t>
          </a:r>
          <a:r>
            <a:rPr lang="es-ES" sz="2400" kern="1200" dirty="0"/>
            <a:t> </a:t>
          </a:r>
          <a:r>
            <a:rPr lang="es-ES" sz="2400" kern="1200" dirty="0" err="1"/>
            <a:t>the</a:t>
          </a:r>
          <a:r>
            <a:rPr lang="es-ES" sz="2400" kern="1200" dirty="0"/>
            <a:t> corpus</a:t>
          </a:r>
          <a:endParaRPr lang="en-US" sz="2400" kern="1200" dirty="0"/>
        </a:p>
      </dsp:txBody>
      <dsp:txXfrm>
        <a:off x="3347" y="2417711"/>
        <a:ext cx="2138785" cy="1572480"/>
      </dsp:txXfrm>
    </dsp:sp>
    <dsp:sp modelId="{6E3AF9F1-4D0E-4C01-9DE1-ECA31781E4F5}">
      <dsp:nvSpPr>
        <dsp:cNvPr id="0" name=""/>
        <dsp:cNvSpPr/>
      </dsp:nvSpPr>
      <dsp:spPr>
        <a:xfrm>
          <a:off x="2410062" y="1367111"/>
          <a:ext cx="2155626" cy="72"/>
        </a:xfrm>
        <a:prstGeom prst="rect">
          <a:avLst/>
        </a:prstGeom>
        <a:solidFill>
          <a:schemeClr val="accent5">
            <a:tint val="40000"/>
            <a:alpha val="90000"/>
            <a:hueOff val="723214"/>
            <a:satOff val="-7589"/>
            <a:lumOff val="-498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723214"/>
              <a:satOff val="-7589"/>
              <a:lumOff val="-4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AB5A34-7B0A-41E5-BAD8-9CBE46997671}">
      <dsp:nvSpPr>
        <dsp:cNvPr id="0" name=""/>
        <dsp:cNvSpPr/>
      </dsp:nvSpPr>
      <dsp:spPr>
        <a:xfrm>
          <a:off x="4623172" y="1286644"/>
          <a:ext cx="110176" cy="207008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964285"/>
            <a:satOff val="-10119"/>
            <a:lumOff val="-664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964285"/>
              <a:satOff val="-10119"/>
              <a:lumOff val="-66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9BE1B-21FB-4959-820C-411A2B3E920E}">
      <dsp:nvSpPr>
        <dsp:cNvPr id="0" name=""/>
        <dsp:cNvSpPr/>
      </dsp:nvSpPr>
      <dsp:spPr>
        <a:xfrm>
          <a:off x="2995814" y="875086"/>
          <a:ext cx="984122" cy="984122"/>
        </a:xfrm>
        <a:prstGeom prst="ellipse">
          <a:avLst/>
        </a:prstGeom>
        <a:gradFill rotWithShape="0">
          <a:gsLst>
            <a:gs pos="0">
              <a:schemeClr val="accent5">
                <a:hueOff val="831752"/>
                <a:satOff val="-16830"/>
                <a:lumOff val="523"/>
                <a:alphaOff val="0"/>
                <a:tint val="65000"/>
                <a:lumMod val="110000"/>
              </a:schemeClr>
            </a:gs>
            <a:gs pos="88000">
              <a:schemeClr val="accent5">
                <a:hueOff val="831752"/>
                <a:satOff val="-16830"/>
                <a:lumOff val="523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831752"/>
              <a:satOff val="-16830"/>
              <a:lumOff val="5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89" tIns="38189" rIns="38189" bIns="38189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2</a:t>
          </a:r>
        </a:p>
      </dsp:txBody>
      <dsp:txXfrm>
        <a:off x="3139935" y="1019207"/>
        <a:ext cx="695880" cy="695880"/>
      </dsp:txXfrm>
    </dsp:sp>
    <dsp:sp modelId="{731EFD7F-4CE7-481F-B403-33A6D16F0654}">
      <dsp:nvSpPr>
        <dsp:cNvPr id="0" name=""/>
        <dsp:cNvSpPr/>
      </dsp:nvSpPr>
      <dsp:spPr>
        <a:xfrm>
          <a:off x="2379775" y="2024971"/>
          <a:ext cx="226725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1205356"/>
            <a:satOff val="-12649"/>
            <a:lumOff val="-830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1205356"/>
              <a:satOff val="-12649"/>
              <a:lumOff val="-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065" tIns="165100" rIns="174065" bIns="1651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Pre-</a:t>
          </a:r>
          <a:r>
            <a:rPr lang="es-ES" sz="2400" kern="1200" dirty="0" err="1"/>
            <a:t>processing</a:t>
          </a:r>
          <a:endParaRPr lang="en-US" sz="2300" kern="1200" dirty="0"/>
        </a:p>
      </dsp:txBody>
      <dsp:txXfrm>
        <a:off x="2379775" y="2418091"/>
        <a:ext cx="2267252" cy="1572480"/>
      </dsp:txXfrm>
    </dsp:sp>
    <dsp:sp modelId="{FF13CB6B-09C0-4340-9702-7370D12F02A6}">
      <dsp:nvSpPr>
        <dsp:cNvPr id="0" name=""/>
        <dsp:cNvSpPr/>
      </dsp:nvSpPr>
      <dsp:spPr>
        <a:xfrm>
          <a:off x="4861928" y="1367111"/>
          <a:ext cx="2138785" cy="72"/>
        </a:xfrm>
        <a:prstGeom prst="rect">
          <a:avLst/>
        </a:prstGeom>
        <a:solidFill>
          <a:schemeClr val="accent5">
            <a:tint val="40000"/>
            <a:alpha val="90000"/>
            <a:hueOff val="1446428"/>
            <a:satOff val="-15179"/>
            <a:lumOff val="-995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1446428"/>
              <a:satOff val="-15179"/>
              <a:lumOff val="-99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E3CD6-443B-4B15-8674-4EA3CD178B71}">
      <dsp:nvSpPr>
        <dsp:cNvPr id="0" name=""/>
        <dsp:cNvSpPr/>
      </dsp:nvSpPr>
      <dsp:spPr>
        <a:xfrm>
          <a:off x="7057748" y="1286644"/>
          <a:ext cx="109315" cy="207008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1687499"/>
            <a:satOff val="-17709"/>
            <a:lumOff val="-1161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1687499"/>
              <a:satOff val="-17709"/>
              <a:lumOff val="-11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C264B-C811-4035-B237-48EEAF6873A9}">
      <dsp:nvSpPr>
        <dsp:cNvPr id="0" name=""/>
        <dsp:cNvSpPr/>
      </dsp:nvSpPr>
      <dsp:spPr>
        <a:xfrm>
          <a:off x="5439260" y="875086"/>
          <a:ext cx="984122" cy="984122"/>
        </a:xfrm>
        <a:prstGeom prst="ellipse">
          <a:avLst/>
        </a:prstGeom>
        <a:gradFill rotWithShape="0">
          <a:gsLst>
            <a:gs pos="0">
              <a:schemeClr val="accent5">
                <a:hueOff val="1663504"/>
                <a:satOff val="-33659"/>
                <a:lumOff val="1046"/>
                <a:alphaOff val="0"/>
                <a:tint val="65000"/>
                <a:lumMod val="110000"/>
              </a:schemeClr>
            </a:gs>
            <a:gs pos="88000">
              <a:schemeClr val="accent5">
                <a:hueOff val="1663504"/>
                <a:satOff val="-33659"/>
                <a:lumOff val="1046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1663504"/>
              <a:satOff val="-33659"/>
              <a:lumOff val="104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89" tIns="38189" rIns="38189" bIns="38189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3</a:t>
          </a:r>
        </a:p>
      </dsp:txBody>
      <dsp:txXfrm>
        <a:off x="5583381" y="1019207"/>
        <a:ext cx="695880" cy="695880"/>
      </dsp:txXfrm>
    </dsp:sp>
    <dsp:sp modelId="{E40C408B-FEF3-43AD-9186-B8C0E6DC066C}">
      <dsp:nvSpPr>
        <dsp:cNvPr id="0" name=""/>
        <dsp:cNvSpPr/>
      </dsp:nvSpPr>
      <dsp:spPr>
        <a:xfrm>
          <a:off x="4861928" y="2024971"/>
          <a:ext cx="213878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1928570"/>
            <a:satOff val="-20239"/>
            <a:lumOff val="-1327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1928570"/>
              <a:satOff val="-20239"/>
              <a:lumOff val="-132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10" tIns="165100" rIns="168710" bIns="1651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Text </a:t>
          </a:r>
          <a:r>
            <a:rPr lang="es-ES" sz="2600" kern="1200" dirty="0" err="1"/>
            <a:t>modelling</a:t>
          </a:r>
          <a:endParaRPr lang="en-US" sz="2600" kern="1200" dirty="0"/>
        </a:p>
      </dsp:txBody>
      <dsp:txXfrm>
        <a:off x="4861928" y="2418091"/>
        <a:ext cx="2138785" cy="1572480"/>
      </dsp:txXfrm>
    </dsp:sp>
    <dsp:sp modelId="{2FD3819A-D8EF-4E17-831E-07B60D55C2BF}">
      <dsp:nvSpPr>
        <dsp:cNvPr id="0" name=""/>
        <dsp:cNvSpPr/>
      </dsp:nvSpPr>
      <dsp:spPr>
        <a:xfrm>
          <a:off x="7238357" y="1367111"/>
          <a:ext cx="1069392" cy="72"/>
        </a:xfrm>
        <a:prstGeom prst="rect">
          <a:avLst/>
        </a:prstGeom>
        <a:solidFill>
          <a:schemeClr val="accent5">
            <a:tint val="40000"/>
            <a:alpha val="90000"/>
            <a:hueOff val="2169641"/>
            <a:satOff val="-22768"/>
            <a:lumOff val="-1493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2169641"/>
              <a:satOff val="-22768"/>
              <a:lumOff val="-14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FF5B19-EECF-463F-9991-68E53AA57516}">
      <dsp:nvSpPr>
        <dsp:cNvPr id="0" name=""/>
        <dsp:cNvSpPr/>
      </dsp:nvSpPr>
      <dsp:spPr>
        <a:xfrm>
          <a:off x="7815688" y="875086"/>
          <a:ext cx="984122" cy="984122"/>
        </a:xfrm>
        <a:prstGeom prst="ellipse">
          <a:avLst/>
        </a:prstGeom>
        <a:gradFill rotWithShape="0">
          <a:gsLst>
            <a:gs pos="0">
              <a:schemeClr val="accent5">
                <a:hueOff val="2495256"/>
                <a:satOff val="-50489"/>
                <a:lumOff val="1569"/>
                <a:alphaOff val="0"/>
                <a:tint val="65000"/>
                <a:lumMod val="110000"/>
              </a:schemeClr>
            </a:gs>
            <a:gs pos="88000">
              <a:schemeClr val="accent5">
                <a:hueOff val="2495256"/>
                <a:satOff val="-50489"/>
                <a:lumOff val="1569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89" tIns="38189" rIns="38189" bIns="38189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4</a:t>
          </a:r>
        </a:p>
      </dsp:txBody>
      <dsp:txXfrm>
        <a:off x="7959809" y="1019207"/>
        <a:ext cx="695880" cy="695880"/>
      </dsp:txXfrm>
    </dsp:sp>
    <dsp:sp modelId="{9CD118B8-DF37-487B-BED7-5710411F1619}">
      <dsp:nvSpPr>
        <dsp:cNvPr id="0" name=""/>
        <dsp:cNvSpPr/>
      </dsp:nvSpPr>
      <dsp:spPr>
        <a:xfrm>
          <a:off x="7238357" y="2024971"/>
          <a:ext cx="213878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2651784"/>
            <a:satOff val="-27828"/>
            <a:lumOff val="-1825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2651784"/>
              <a:satOff val="-27828"/>
              <a:lumOff val="-1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10" tIns="165100" rIns="168710" bIns="1651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 err="1"/>
            <a:t>Results</a:t>
          </a:r>
          <a:endParaRPr lang="en-US" sz="2600" kern="1200" dirty="0"/>
        </a:p>
      </dsp:txBody>
      <dsp:txXfrm>
        <a:off x="7238357" y="2418091"/>
        <a:ext cx="2138785" cy="15724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9E08C-91D2-454D-8F87-90FA6A3DBDEF}">
      <dsp:nvSpPr>
        <dsp:cNvPr id="0" name=""/>
        <dsp:cNvSpPr/>
      </dsp:nvSpPr>
      <dsp:spPr>
        <a:xfrm>
          <a:off x="0" y="383001"/>
          <a:ext cx="3321984" cy="10627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 err="1"/>
            <a:t>Unsupervised</a:t>
          </a:r>
          <a:r>
            <a:rPr lang="es-ES" sz="2700" kern="1200" dirty="0"/>
            <a:t> </a:t>
          </a:r>
          <a:r>
            <a:rPr lang="es-ES" sz="2700" kern="1200" dirty="0" err="1"/>
            <a:t>learning</a:t>
          </a:r>
          <a:endParaRPr lang="es-ES" sz="2700" kern="1200" dirty="0"/>
        </a:p>
      </dsp:txBody>
      <dsp:txXfrm>
        <a:off x="531399" y="383001"/>
        <a:ext cx="2259187" cy="1062797"/>
      </dsp:txXfrm>
    </dsp:sp>
    <dsp:sp modelId="{F644861E-983D-40E0-99E6-6C16DD22B02B}">
      <dsp:nvSpPr>
        <dsp:cNvPr id="0" name=""/>
        <dsp:cNvSpPr/>
      </dsp:nvSpPr>
      <dsp:spPr>
        <a:xfrm>
          <a:off x="2978778" y="473339"/>
          <a:ext cx="2205304" cy="88212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 err="1"/>
            <a:t>unlabelled</a:t>
          </a:r>
          <a:r>
            <a:rPr lang="es-ES" sz="2100" kern="1200" dirty="0"/>
            <a:t> corpus</a:t>
          </a:r>
        </a:p>
      </dsp:txBody>
      <dsp:txXfrm>
        <a:off x="3419839" y="473339"/>
        <a:ext cx="1323183" cy="882121"/>
      </dsp:txXfrm>
    </dsp:sp>
    <dsp:sp modelId="{DF7B1ED6-AA64-46ED-B32F-28ABBB893216}">
      <dsp:nvSpPr>
        <dsp:cNvPr id="0" name=""/>
        <dsp:cNvSpPr/>
      </dsp:nvSpPr>
      <dsp:spPr>
        <a:xfrm>
          <a:off x="4875339" y="473339"/>
          <a:ext cx="2205304" cy="88212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 err="1"/>
            <a:t>category</a:t>
          </a:r>
          <a:r>
            <a:rPr lang="es-ES" sz="2100" kern="1200" dirty="0"/>
            <a:t> </a:t>
          </a:r>
          <a:r>
            <a:rPr lang="es-ES" sz="2100" kern="1200" dirty="0" err="1"/>
            <a:t>discovery</a:t>
          </a:r>
          <a:endParaRPr lang="es-ES" sz="2100" kern="1200" dirty="0"/>
        </a:p>
      </dsp:txBody>
      <dsp:txXfrm>
        <a:off x="5316400" y="473339"/>
        <a:ext cx="1323183" cy="882121"/>
      </dsp:txXfrm>
    </dsp:sp>
    <dsp:sp modelId="{A772442C-93D9-442C-AB1F-FB5D6EDB7123}">
      <dsp:nvSpPr>
        <dsp:cNvPr id="0" name=""/>
        <dsp:cNvSpPr/>
      </dsp:nvSpPr>
      <dsp:spPr>
        <a:xfrm>
          <a:off x="6771901" y="473339"/>
          <a:ext cx="2205304" cy="88212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k-means</a:t>
          </a:r>
        </a:p>
      </dsp:txBody>
      <dsp:txXfrm>
        <a:off x="7212962" y="473339"/>
        <a:ext cx="1323183" cy="8821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9E08C-91D2-454D-8F87-90FA6A3DBDEF}">
      <dsp:nvSpPr>
        <dsp:cNvPr id="0" name=""/>
        <dsp:cNvSpPr/>
      </dsp:nvSpPr>
      <dsp:spPr>
        <a:xfrm>
          <a:off x="1699" y="395277"/>
          <a:ext cx="3453589" cy="10382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 err="1"/>
            <a:t>Supervised</a:t>
          </a:r>
          <a:r>
            <a:rPr lang="es-ES" sz="2700" kern="1200" dirty="0"/>
            <a:t> </a:t>
          </a:r>
          <a:r>
            <a:rPr lang="es-ES" sz="2700" kern="1200" dirty="0" err="1"/>
            <a:t>learning</a:t>
          </a:r>
          <a:endParaRPr lang="es-ES" sz="2700" kern="1200" dirty="0"/>
        </a:p>
      </dsp:txBody>
      <dsp:txXfrm>
        <a:off x="520821" y="395277"/>
        <a:ext cx="2415345" cy="1038244"/>
      </dsp:txXfrm>
    </dsp:sp>
    <dsp:sp modelId="{F644861E-983D-40E0-99E6-6C16DD22B02B}">
      <dsp:nvSpPr>
        <dsp:cNvPr id="0" name=""/>
        <dsp:cNvSpPr/>
      </dsp:nvSpPr>
      <dsp:spPr>
        <a:xfrm>
          <a:off x="3117859" y="483528"/>
          <a:ext cx="2154356" cy="86174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labelled</a:t>
          </a:r>
          <a:r>
            <a:rPr lang="es-ES" sz="2000" kern="1200" dirty="0"/>
            <a:t> corpus</a:t>
          </a:r>
        </a:p>
      </dsp:txBody>
      <dsp:txXfrm>
        <a:off x="3548730" y="483528"/>
        <a:ext cx="1292614" cy="861742"/>
      </dsp:txXfrm>
    </dsp:sp>
    <dsp:sp modelId="{DF7B1ED6-AA64-46ED-B32F-28ABBB893216}">
      <dsp:nvSpPr>
        <dsp:cNvPr id="0" name=""/>
        <dsp:cNvSpPr/>
      </dsp:nvSpPr>
      <dsp:spPr>
        <a:xfrm>
          <a:off x="4970605" y="483528"/>
          <a:ext cx="2154356" cy="86174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predefined</a:t>
          </a:r>
          <a:r>
            <a:rPr lang="es-ES" sz="2000" kern="1200" dirty="0"/>
            <a:t> </a:t>
          </a:r>
          <a:r>
            <a:rPr lang="es-ES" sz="2000" kern="1200" dirty="0" err="1"/>
            <a:t>categories</a:t>
          </a:r>
          <a:endParaRPr lang="es-ES" sz="2000" kern="1200" dirty="0"/>
        </a:p>
      </dsp:txBody>
      <dsp:txXfrm>
        <a:off x="5401476" y="483528"/>
        <a:ext cx="1292614" cy="861742"/>
      </dsp:txXfrm>
    </dsp:sp>
    <dsp:sp modelId="{A772442C-93D9-442C-AB1F-FB5D6EDB7123}">
      <dsp:nvSpPr>
        <dsp:cNvPr id="0" name=""/>
        <dsp:cNvSpPr/>
      </dsp:nvSpPr>
      <dsp:spPr>
        <a:xfrm>
          <a:off x="6823352" y="483528"/>
          <a:ext cx="2154356" cy="86174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sentiment</a:t>
          </a:r>
          <a:r>
            <a:rPr lang="es-ES" sz="2000" kern="1200" dirty="0"/>
            <a:t> </a:t>
          </a:r>
          <a:r>
            <a:rPr lang="es-ES" sz="2000" kern="1200" dirty="0" err="1"/>
            <a:t>lexicons</a:t>
          </a:r>
          <a:endParaRPr lang="es-ES" sz="2000" kern="1200" dirty="0"/>
        </a:p>
      </dsp:txBody>
      <dsp:txXfrm>
        <a:off x="7254223" y="483528"/>
        <a:ext cx="1292614" cy="8617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26517-08AE-40D3-BBEF-AAA40BAE79BB}">
      <dsp:nvSpPr>
        <dsp:cNvPr id="0" name=""/>
        <dsp:cNvSpPr/>
      </dsp:nvSpPr>
      <dsp:spPr>
        <a:xfrm>
          <a:off x="1191561" y="1366949"/>
          <a:ext cx="950571" cy="7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974ED-7E42-4B1A-91AF-8A61EED3EE35}">
      <dsp:nvSpPr>
        <dsp:cNvPr id="0" name=""/>
        <dsp:cNvSpPr/>
      </dsp:nvSpPr>
      <dsp:spPr>
        <a:xfrm>
          <a:off x="2199167" y="1286508"/>
          <a:ext cx="109315" cy="206871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241071"/>
            <a:satOff val="-2530"/>
            <a:lumOff val="-166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241071"/>
              <a:satOff val="-2530"/>
              <a:lumOff val="-16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99D3D-031F-405A-B692-A6AB6A602218}">
      <dsp:nvSpPr>
        <dsp:cNvPr id="0" name=""/>
        <dsp:cNvSpPr/>
      </dsp:nvSpPr>
      <dsp:spPr>
        <a:xfrm>
          <a:off x="580679" y="874923"/>
          <a:ext cx="984122" cy="98412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89" tIns="38189" rIns="38189" bIns="38189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1</a:t>
          </a:r>
        </a:p>
      </dsp:txBody>
      <dsp:txXfrm>
        <a:off x="724800" y="1019044"/>
        <a:ext cx="695880" cy="695880"/>
      </dsp:txXfrm>
    </dsp:sp>
    <dsp:sp modelId="{64F9554B-4C57-4410-808B-E1945B694939}">
      <dsp:nvSpPr>
        <dsp:cNvPr id="0" name=""/>
        <dsp:cNvSpPr/>
      </dsp:nvSpPr>
      <dsp:spPr>
        <a:xfrm>
          <a:off x="3347" y="2024591"/>
          <a:ext cx="213878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482143"/>
            <a:satOff val="-5060"/>
            <a:lumOff val="-332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482143"/>
              <a:satOff val="-5060"/>
              <a:lumOff val="-33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10" tIns="165100" rIns="168710" bIns="1651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err="1"/>
            <a:t>Gathering</a:t>
          </a:r>
          <a:r>
            <a:rPr lang="es-ES" sz="2400" kern="1200" dirty="0"/>
            <a:t> </a:t>
          </a:r>
          <a:r>
            <a:rPr lang="es-ES" sz="2400" kern="1200" dirty="0" err="1"/>
            <a:t>the</a:t>
          </a:r>
          <a:r>
            <a:rPr lang="es-ES" sz="2400" kern="1200" dirty="0"/>
            <a:t> corpus</a:t>
          </a:r>
          <a:endParaRPr lang="en-US" sz="2400" kern="1200" dirty="0"/>
        </a:p>
      </dsp:txBody>
      <dsp:txXfrm>
        <a:off x="3347" y="2417711"/>
        <a:ext cx="2138785" cy="1572480"/>
      </dsp:txXfrm>
    </dsp:sp>
    <dsp:sp modelId="{6E3AF9F1-4D0E-4C01-9DE1-ECA31781E4F5}">
      <dsp:nvSpPr>
        <dsp:cNvPr id="0" name=""/>
        <dsp:cNvSpPr/>
      </dsp:nvSpPr>
      <dsp:spPr>
        <a:xfrm>
          <a:off x="2410062" y="1367111"/>
          <a:ext cx="2155626" cy="72"/>
        </a:xfrm>
        <a:prstGeom prst="rect">
          <a:avLst/>
        </a:prstGeom>
        <a:solidFill>
          <a:schemeClr val="accent5">
            <a:tint val="40000"/>
            <a:alpha val="90000"/>
            <a:hueOff val="723214"/>
            <a:satOff val="-7589"/>
            <a:lumOff val="-498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723214"/>
              <a:satOff val="-7589"/>
              <a:lumOff val="-4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AB5A34-7B0A-41E5-BAD8-9CBE46997671}">
      <dsp:nvSpPr>
        <dsp:cNvPr id="0" name=""/>
        <dsp:cNvSpPr/>
      </dsp:nvSpPr>
      <dsp:spPr>
        <a:xfrm>
          <a:off x="4623172" y="1286644"/>
          <a:ext cx="110176" cy="207008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964285"/>
            <a:satOff val="-10119"/>
            <a:lumOff val="-664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964285"/>
              <a:satOff val="-10119"/>
              <a:lumOff val="-66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9BE1B-21FB-4959-820C-411A2B3E920E}">
      <dsp:nvSpPr>
        <dsp:cNvPr id="0" name=""/>
        <dsp:cNvSpPr/>
      </dsp:nvSpPr>
      <dsp:spPr>
        <a:xfrm>
          <a:off x="2995814" y="875086"/>
          <a:ext cx="984122" cy="984122"/>
        </a:xfrm>
        <a:prstGeom prst="ellipse">
          <a:avLst/>
        </a:prstGeom>
        <a:gradFill rotWithShape="0">
          <a:gsLst>
            <a:gs pos="0">
              <a:schemeClr val="accent5">
                <a:hueOff val="831752"/>
                <a:satOff val="-16830"/>
                <a:lumOff val="523"/>
                <a:alphaOff val="0"/>
                <a:tint val="65000"/>
                <a:lumMod val="110000"/>
              </a:schemeClr>
            </a:gs>
            <a:gs pos="88000">
              <a:schemeClr val="accent5">
                <a:hueOff val="831752"/>
                <a:satOff val="-16830"/>
                <a:lumOff val="523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831752"/>
              <a:satOff val="-16830"/>
              <a:lumOff val="5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89" tIns="38189" rIns="38189" bIns="38189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2</a:t>
          </a:r>
        </a:p>
      </dsp:txBody>
      <dsp:txXfrm>
        <a:off x="3139935" y="1019207"/>
        <a:ext cx="695880" cy="695880"/>
      </dsp:txXfrm>
    </dsp:sp>
    <dsp:sp modelId="{731EFD7F-4CE7-481F-B403-33A6D16F0654}">
      <dsp:nvSpPr>
        <dsp:cNvPr id="0" name=""/>
        <dsp:cNvSpPr/>
      </dsp:nvSpPr>
      <dsp:spPr>
        <a:xfrm>
          <a:off x="2379775" y="2024971"/>
          <a:ext cx="226725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1205356"/>
            <a:satOff val="-12649"/>
            <a:lumOff val="-830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1205356"/>
              <a:satOff val="-12649"/>
              <a:lumOff val="-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065" tIns="165100" rIns="174065" bIns="1651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err="1"/>
            <a:t>Preprocessing</a:t>
          </a:r>
          <a:endParaRPr lang="en-US" sz="2300" kern="1200" dirty="0"/>
        </a:p>
      </dsp:txBody>
      <dsp:txXfrm>
        <a:off x="2379775" y="2418091"/>
        <a:ext cx="2267252" cy="1572480"/>
      </dsp:txXfrm>
    </dsp:sp>
    <dsp:sp modelId="{FF13CB6B-09C0-4340-9702-7370D12F02A6}">
      <dsp:nvSpPr>
        <dsp:cNvPr id="0" name=""/>
        <dsp:cNvSpPr/>
      </dsp:nvSpPr>
      <dsp:spPr>
        <a:xfrm>
          <a:off x="4861928" y="1367111"/>
          <a:ext cx="2138785" cy="72"/>
        </a:xfrm>
        <a:prstGeom prst="rect">
          <a:avLst/>
        </a:prstGeom>
        <a:solidFill>
          <a:schemeClr val="accent5">
            <a:tint val="40000"/>
            <a:alpha val="90000"/>
            <a:hueOff val="1446428"/>
            <a:satOff val="-15179"/>
            <a:lumOff val="-995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1446428"/>
              <a:satOff val="-15179"/>
              <a:lumOff val="-99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E3CD6-443B-4B15-8674-4EA3CD178B71}">
      <dsp:nvSpPr>
        <dsp:cNvPr id="0" name=""/>
        <dsp:cNvSpPr/>
      </dsp:nvSpPr>
      <dsp:spPr>
        <a:xfrm>
          <a:off x="7057748" y="1286644"/>
          <a:ext cx="109315" cy="207008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1687499"/>
            <a:satOff val="-17709"/>
            <a:lumOff val="-1161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1687499"/>
              <a:satOff val="-17709"/>
              <a:lumOff val="-11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C264B-C811-4035-B237-48EEAF6873A9}">
      <dsp:nvSpPr>
        <dsp:cNvPr id="0" name=""/>
        <dsp:cNvSpPr/>
      </dsp:nvSpPr>
      <dsp:spPr>
        <a:xfrm>
          <a:off x="5439260" y="875086"/>
          <a:ext cx="984122" cy="984122"/>
        </a:xfrm>
        <a:prstGeom prst="ellipse">
          <a:avLst/>
        </a:prstGeom>
        <a:gradFill rotWithShape="0">
          <a:gsLst>
            <a:gs pos="0">
              <a:schemeClr val="accent5">
                <a:hueOff val="1663504"/>
                <a:satOff val="-33659"/>
                <a:lumOff val="1046"/>
                <a:alphaOff val="0"/>
                <a:tint val="65000"/>
                <a:lumMod val="110000"/>
              </a:schemeClr>
            </a:gs>
            <a:gs pos="88000">
              <a:schemeClr val="accent5">
                <a:hueOff val="1663504"/>
                <a:satOff val="-33659"/>
                <a:lumOff val="1046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1663504"/>
              <a:satOff val="-33659"/>
              <a:lumOff val="104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89" tIns="38189" rIns="38189" bIns="38189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3</a:t>
          </a:r>
        </a:p>
      </dsp:txBody>
      <dsp:txXfrm>
        <a:off x="5583381" y="1019207"/>
        <a:ext cx="695880" cy="695880"/>
      </dsp:txXfrm>
    </dsp:sp>
    <dsp:sp modelId="{E40C408B-FEF3-43AD-9186-B8C0E6DC066C}">
      <dsp:nvSpPr>
        <dsp:cNvPr id="0" name=""/>
        <dsp:cNvSpPr/>
      </dsp:nvSpPr>
      <dsp:spPr>
        <a:xfrm>
          <a:off x="4861928" y="2024971"/>
          <a:ext cx="213878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1928570"/>
            <a:satOff val="-20239"/>
            <a:lumOff val="-1327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1928570"/>
              <a:satOff val="-20239"/>
              <a:lumOff val="-132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10" tIns="165100" rIns="168710" bIns="1651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Text </a:t>
          </a:r>
          <a:r>
            <a:rPr lang="es-ES" sz="2600" kern="1200" dirty="0" err="1"/>
            <a:t>modelling</a:t>
          </a:r>
          <a:endParaRPr lang="en-US" sz="2600" kern="1200" dirty="0"/>
        </a:p>
      </dsp:txBody>
      <dsp:txXfrm>
        <a:off x="4861928" y="2418091"/>
        <a:ext cx="2138785" cy="1572480"/>
      </dsp:txXfrm>
    </dsp:sp>
    <dsp:sp modelId="{2FD3819A-D8EF-4E17-831E-07B60D55C2BF}">
      <dsp:nvSpPr>
        <dsp:cNvPr id="0" name=""/>
        <dsp:cNvSpPr/>
      </dsp:nvSpPr>
      <dsp:spPr>
        <a:xfrm>
          <a:off x="7238357" y="1367111"/>
          <a:ext cx="1069392" cy="72"/>
        </a:xfrm>
        <a:prstGeom prst="rect">
          <a:avLst/>
        </a:prstGeom>
        <a:solidFill>
          <a:schemeClr val="accent5">
            <a:tint val="40000"/>
            <a:alpha val="90000"/>
            <a:hueOff val="2169641"/>
            <a:satOff val="-22768"/>
            <a:lumOff val="-1493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2169641"/>
              <a:satOff val="-22768"/>
              <a:lumOff val="-14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FF5B19-EECF-463F-9991-68E53AA57516}">
      <dsp:nvSpPr>
        <dsp:cNvPr id="0" name=""/>
        <dsp:cNvSpPr/>
      </dsp:nvSpPr>
      <dsp:spPr>
        <a:xfrm>
          <a:off x="7815688" y="875086"/>
          <a:ext cx="984122" cy="984122"/>
        </a:xfrm>
        <a:prstGeom prst="ellipse">
          <a:avLst/>
        </a:prstGeom>
        <a:gradFill rotWithShape="0">
          <a:gsLst>
            <a:gs pos="0">
              <a:schemeClr val="accent5">
                <a:hueOff val="2495256"/>
                <a:satOff val="-50489"/>
                <a:lumOff val="1569"/>
                <a:alphaOff val="0"/>
                <a:tint val="65000"/>
                <a:lumMod val="110000"/>
              </a:schemeClr>
            </a:gs>
            <a:gs pos="88000">
              <a:schemeClr val="accent5">
                <a:hueOff val="2495256"/>
                <a:satOff val="-50489"/>
                <a:lumOff val="1569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89" tIns="38189" rIns="38189" bIns="38189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4</a:t>
          </a:r>
        </a:p>
      </dsp:txBody>
      <dsp:txXfrm>
        <a:off x="7959809" y="1019207"/>
        <a:ext cx="695880" cy="695880"/>
      </dsp:txXfrm>
    </dsp:sp>
    <dsp:sp modelId="{9CD118B8-DF37-487B-BED7-5710411F1619}">
      <dsp:nvSpPr>
        <dsp:cNvPr id="0" name=""/>
        <dsp:cNvSpPr/>
      </dsp:nvSpPr>
      <dsp:spPr>
        <a:xfrm>
          <a:off x="7238357" y="2024971"/>
          <a:ext cx="213878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2651784"/>
            <a:satOff val="-27828"/>
            <a:lumOff val="-1825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2651784"/>
              <a:satOff val="-27828"/>
              <a:lumOff val="-1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10" tIns="165100" rIns="168710" bIns="1651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 err="1"/>
            <a:t>Results</a:t>
          </a:r>
          <a:endParaRPr lang="en-US" sz="2600" kern="1200" dirty="0"/>
        </a:p>
      </dsp:txBody>
      <dsp:txXfrm>
        <a:off x="7238357" y="2418091"/>
        <a:ext cx="2138785" cy="1572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41C4C-D065-4470-A446-3CF9D849C06A}" type="datetimeFigureOut">
              <a:rPr lang="es-ES" smtClean="0"/>
              <a:t>24/07/2018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59C4D-E5AD-4525-8109-798F3C6EE9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597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59C4D-E5AD-4525-8109-798F3C6EE98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8349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Add</a:t>
            </a:r>
            <a:r>
              <a:rPr lang="es-ES" dirty="0"/>
              <a:t> social media logos (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expected</a:t>
            </a:r>
            <a:r>
              <a:rPr lang="es-ES" dirty="0"/>
              <a:t> </a:t>
            </a:r>
            <a:r>
              <a:rPr lang="es-ES" dirty="0" err="1"/>
              <a:t>ones</a:t>
            </a:r>
            <a:r>
              <a:rPr lang="es-ES" dirty="0"/>
              <a:t>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Then</a:t>
            </a:r>
            <a:r>
              <a:rPr lang="es-ES" dirty="0"/>
              <a:t> show a </a:t>
            </a:r>
            <a:r>
              <a:rPr lang="es-ES" dirty="0" err="1"/>
              <a:t>definition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social media and </a:t>
            </a:r>
            <a:r>
              <a:rPr lang="es-ES" dirty="0" err="1"/>
              <a:t>argue</a:t>
            </a:r>
            <a:r>
              <a:rPr lang="es-ES" dirty="0"/>
              <a:t> </a:t>
            </a:r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should</a:t>
            </a:r>
            <a:r>
              <a:rPr lang="es-ES" dirty="0"/>
              <a:t> be </a:t>
            </a:r>
            <a:r>
              <a:rPr lang="es-ES" dirty="0" err="1"/>
              <a:t>considered</a:t>
            </a:r>
            <a:r>
              <a:rPr lang="es-ES" dirty="0"/>
              <a:t> social media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59C4D-E5AD-4525-8109-798F3C6EE98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72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59C4D-E5AD-4525-8109-798F3C6EE984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4759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63142E8C-B3F4-CE44-AB38-F03AE219B10F}" type="slidenum">
              <a:rPr lang="en-US" sz="1200"/>
              <a:pPr eaLnBrk="1" hangingPunct="1"/>
              <a:t>32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41805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B0DC-B980-4866-B51E-C3B8CB99BD3C}" type="datetimeFigureOut">
              <a:rPr lang="es-ES" smtClean="0"/>
              <a:t>24/07/2018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5828-AE2C-49F2-850A-86A510262AD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647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B0DC-B980-4866-B51E-C3B8CB99BD3C}" type="datetimeFigureOut">
              <a:rPr lang="es-ES" smtClean="0"/>
              <a:t>24/07/2018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5828-AE2C-49F2-850A-86A510262AD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202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B0DC-B980-4866-B51E-C3B8CB99BD3C}" type="datetimeFigureOut">
              <a:rPr lang="es-ES" smtClean="0"/>
              <a:t>24/07/2018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5828-AE2C-49F2-850A-86A510262ADD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3763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B0DC-B980-4866-B51E-C3B8CB99BD3C}" type="datetimeFigureOut">
              <a:rPr lang="es-ES" smtClean="0"/>
              <a:t>24/07/2018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5828-AE2C-49F2-850A-86A510262AD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7784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B0DC-B980-4866-B51E-C3B8CB99BD3C}" type="datetimeFigureOut">
              <a:rPr lang="es-ES" smtClean="0"/>
              <a:t>24/07/2018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5828-AE2C-49F2-850A-86A510262ADD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3461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B0DC-B980-4866-B51E-C3B8CB99BD3C}" type="datetimeFigureOut">
              <a:rPr lang="es-ES" smtClean="0"/>
              <a:t>24/07/2018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5828-AE2C-49F2-850A-86A510262AD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4665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B0DC-B980-4866-B51E-C3B8CB99BD3C}" type="datetimeFigureOut">
              <a:rPr lang="es-ES" smtClean="0"/>
              <a:t>24/07/2018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5828-AE2C-49F2-850A-86A510262AD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9312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B0DC-B980-4866-B51E-C3B8CB99BD3C}" type="datetimeFigureOut">
              <a:rPr lang="es-ES" smtClean="0"/>
              <a:t>24/07/2018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5828-AE2C-49F2-850A-86A510262AD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783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B0DC-B980-4866-B51E-C3B8CB99BD3C}" type="datetimeFigureOut">
              <a:rPr lang="es-ES" smtClean="0"/>
              <a:t>24/07/2018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5828-AE2C-49F2-850A-86A510262AD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78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B0DC-B980-4866-B51E-C3B8CB99BD3C}" type="datetimeFigureOut">
              <a:rPr lang="es-ES" smtClean="0"/>
              <a:t>24/07/2018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5828-AE2C-49F2-850A-86A510262AD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2064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B0DC-B980-4866-B51E-C3B8CB99BD3C}" type="datetimeFigureOut">
              <a:rPr lang="es-ES" smtClean="0"/>
              <a:t>24/07/2018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5828-AE2C-49F2-850A-86A510262AD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029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B0DC-B980-4866-B51E-C3B8CB99BD3C}" type="datetimeFigureOut">
              <a:rPr lang="es-ES" smtClean="0"/>
              <a:t>24/07/2018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5828-AE2C-49F2-850A-86A510262AD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855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B0DC-B980-4866-B51E-C3B8CB99BD3C}" type="datetimeFigureOut">
              <a:rPr lang="es-ES" smtClean="0"/>
              <a:t>24/07/2018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5828-AE2C-49F2-850A-86A510262AD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832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B0DC-B980-4866-B51E-C3B8CB99BD3C}" type="datetimeFigureOut">
              <a:rPr lang="es-ES" smtClean="0"/>
              <a:t>24/07/2018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5828-AE2C-49F2-850A-86A510262AD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111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B0DC-B980-4866-B51E-C3B8CB99BD3C}" type="datetimeFigureOut">
              <a:rPr lang="es-ES" smtClean="0"/>
              <a:t>24/07/2018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5828-AE2C-49F2-850A-86A510262AD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8590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B0DC-B980-4866-B51E-C3B8CB99BD3C}" type="datetimeFigureOut">
              <a:rPr lang="es-ES" smtClean="0"/>
              <a:t>24/07/2018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5828-AE2C-49F2-850A-86A510262AD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1629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5B0DC-B980-4866-B51E-C3B8CB99BD3C}" type="datetimeFigureOut">
              <a:rPr lang="es-ES" smtClean="0"/>
              <a:t>24/07/2018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C6C5828-AE2C-49F2-850A-86A510262AD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145222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cs.cornell.edu/people/pabo/movie-review-data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mpqa.cs.pitt.edu/lexicons/subj_lexicon/" TargetMode="External"/><Relationship Id="rId2" Type="http://schemas.openxmlformats.org/officeDocument/2006/relationships/hyperlink" Target="http://www.wjh.harvard.edu/~inquirer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stanford.edu/~jurafsky/slp3/" TargetMode="External"/><Relationship Id="rId2" Type="http://schemas.openxmlformats.org/officeDocument/2006/relationships/hyperlink" Target="http://www.public.asu.edu/~jundongl/paper/CIKM15_USFS.pdf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eulaliaveny/" TargetMode="External"/><Relationship Id="rId2" Type="http://schemas.openxmlformats.org/officeDocument/2006/relationships/hyperlink" Target="https://twitter.com/linguistsmatter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martinweisser.org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natcorp.ox.ac.uk/" TargetMode="External"/><Relationship Id="rId11" Type="http://schemas.openxmlformats.org/officeDocument/2006/relationships/image" Target="../media/image18.png"/><Relationship Id="rId5" Type="http://schemas.openxmlformats.org/officeDocument/2006/relationships/hyperlink" Target="https://corpus.byu.edu/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s://raw.githubusercontent.com/nltk/nltk_data/gh-pages/index.xml" TargetMode="Externa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EB05E-EA44-498B-80F9-24A3F414B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6" y="2276475"/>
            <a:ext cx="8208433" cy="1774361"/>
          </a:xfrm>
        </p:spPr>
        <p:txBody>
          <a:bodyPr>
            <a:normAutofit fontScale="90000"/>
          </a:bodyPr>
          <a:lstStyle/>
          <a:p>
            <a:r>
              <a:rPr lang="en-US" b="1" cap="all" dirty="0">
                <a:solidFill>
                  <a:srgbClr val="FFFFFF"/>
                </a:solidFill>
              </a:rPr>
              <a:t>Recipe for TEXT ANALYSIS IN SOCIAL MEDIA: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2CEC6A-4B73-4CEC-9E5A-B8F409980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6642" y="4050833"/>
            <a:ext cx="7766936" cy="1096899"/>
          </a:xfrm>
        </p:spPr>
        <p:txBody>
          <a:bodyPr>
            <a:normAutofit/>
          </a:bodyPr>
          <a:lstStyle/>
          <a:p>
            <a:r>
              <a:rPr lang="en-US" sz="4000" b="1" cap="all" dirty="0">
                <a:solidFill>
                  <a:srgbClr val="FFFFFF"/>
                </a:solidFill>
              </a:rPr>
              <a:t>A LINGUISTIC APPROACH</a:t>
            </a:r>
            <a:endParaRPr lang="es-ES" sz="4000" dirty="0">
              <a:solidFill>
                <a:srgbClr val="FFFFFF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947930-9B80-4DAB-B00A-0608DEEA9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84" y="176075"/>
            <a:ext cx="4157772" cy="177436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A4E8CFC-F856-4ED4-82EE-4352D2B8AF63}"/>
              </a:ext>
            </a:extLst>
          </p:cNvPr>
          <p:cNvSpPr txBox="1"/>
          <p:nvPr/>
        </p:nvSpPr>
        <p:spPr>
          <a:xfrm>
            <a:off x="1717847" y="4998219"/>
            <a:ext cx="255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/>
              <a:t>Eulàlia</a:t>
            </a:r>
            <a:r>
              <a:rPr lang="es-ES" sz="3200" dirty="0"/>
              <a:t> Veny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6857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652082" cy="1320800"/>
          </a:xfrm>
        </p:spPr>
        <p:txBody>
          <a:bodyPr>
            <a:normAutofit/>
          </a:bodyPr>
          <a:lstStyle/>
          <a:p>
            <a:r>
              <a:rPr lang="en-US" sz="4000" dirty="0"/>
              <a:t>Pre-processing:</a:t>
            </a:r>
            <a:br>
              <a:rPr lang="en-US" dirty="0"/>
            </a:br>
            <a:r>
              <a:rPr lang="en-US" dirty="0"/>
              <a:t>(or trying to facilitate text representation)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C5A6EA-49A0-402E-9EEA-816766E82412}"/>
              </a:ext>
            </a:extLst>
          </p:cNvPr>
          <p:cNvSpPr txBox="1"/>
          <p:nvPr/>
        </p:nvSpPr>
        <p:spPr>
          <a:xfrm>
            <a:off x="819913" y="2288716"/>
            <a:ext cx="100065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s-ES" sz="3200" dirty="0" err="1"/>
              <a:t>Tokenization</a:t>
            </a:r>
            <a:endParaRPr lang="es-ES" sz="3200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s-ES" sz="3200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s-ES" sz="3200" dirty="0"/>
              <a:t>Stop and </a:t>
            </a:r>
            <a:r>
              <a:rPr lang="es-ES" sz="3200" dirty="0" err="1"/>
              <a:t>rare</a:t>
            </a:r>
            <a:r>
              <a:rPr lang="es-ES" sz="3200" dirty="0"/>
              <a:t> </a:t>
            </a:r>
            <a:r>
              <a:rPr lang="es-ES" sz="3200" dirty="0" err="1"/>
              <a:t>word</a:t>
            </a:r>
            <a:r>
              <a:rPr lang="es-ES" sz="3200" dirty="0"/>
              <a:t> </a:t>
            </a:r>
            <a:r>
              <a:rPr lang="es-ES" sz="3200" dirty="0" err="1"/>
              <a:t>removal</a:t>
            </a:r>
            <a:endParaRPr lang="es-ES" sz="3200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s-ES" sz="3200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s-ES" sz="3200" dirty="0" err="1"/>
              <a:t>Lemmatization</a:t>
            </a:r>
            <a:r>
              <a:rPr lang="es-ES" sz="3200" dirty="0"/>
              <a:t> and </a:t>
            </a:r>
            <a:r>
              <a:rPr lang="es-ES" sz="3200" dirty="0" err="1"/>
              <a:t>stemming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979923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652082" cy="816864"/>
          </a:xfrm>
        </p:spPr>
        <p:txBody>
          <a:bodyPr>
            <a:normAutofit/>
          </a:bodyPr>
          <a:lstStyle/>
          <a:p>
            <a:r>
              <a:rPr lang="en-US" sz="4000" dirty="0"/>
              <a:t>Tokenization</a:t>
            </a:r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1E919E-7503-4065-B3EE-C5E313F59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85" y="1426465"/>
            <a:ext cx="7530476" cy="361226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F4CF5A9-561D-4618-BDB3-C42513C1E605}"/>
              </a:ext>
            </a:extLst>
          </p:cNvPr>
          <p:cNvCxnSpPr>
            <a:cxnSpLocks/>
          </p:cNvCxnSpPr>
          <p:nvPr/>
        </p:nvCxnSpPr>
        <p:spPr>
          <a:xfrm flipH="1">
            <a:off x="1905381" y="2591181"/>
            <a:ext cx="41906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8F76A5DF-12CF-4812-B7A7-E91A942D3002}"/>
              </a:ext>
            </a:extLst>
          </p:cNvPr>
          <p:cNvCxnSpPr>
            <a:cxnSpLocks/>
          </p:cNvCxnSpPr>
          <p:nvPr/>
        </p:nvCxnSpPr>
        <p:spPr>
          <a:xfrm flipH="1">
            <a:off x="6514719" y="2591181"/>
            <a:ext cx="16005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ECBB2FD7-9B53-476B-A88F-90468A21131E}"/>
              </a:ext>
            </a:extLst>
          </p:cNvPr>
          <p:cNvCxnSpPr>
            <a:cxnSpLocks/>
          </p:cNvCxnSpPr>
          <p:nvPr/>
        </p:nvCxnSpPr>
        <p:spPr>
          <a:xfrm flipH="1">
            <a:off x="1546479" y="2264664"/>
            <a:ext cx="899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B7FF6429-3FBC-4C97-8BE6-046E7F70D49C}"/>
              </a:ext>
            </a:extLst>
          </p:cNvPr>
          <p:cNvCxnSpPr>
            <a:cxnSpLocks/>
          </p:cNvCxnSpPr>
          <p:nvPr/>
        </p:nvCxnSpPr>
        <p:spPr>
          <a:xfrm flipH="1">
            <a:off x="2934081" y="2262378"/>
            <a:ext cx="1005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7D5BEC1D-943B-4276-8CA0-74DE1549B988}"/>
              </a:ext>
            </a:extLst>
          </p:cNvPr>
          <p:cNvCxnSpPr>
            <a:cxnSpLocks/>
          </p:cNvCxnSpPr>
          <p:nvPr/>
        </p:nvCxnSpPr>
        <p:spPr>
          <a:xfrm flipH="1">
            <a:off x="2934081" y="1930527"/>
            <a:ext cx="25206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BFBAF67B-1410-47DE-8853-BB28ACC01F39}"/>
              </a:ext>
            </a:extLst>
          </p:cNvPr>
          <p:cNvSpPr/>
          <p:nvPr/>
        </p:nvSpPr>
        <p:spPr>
          <a:xfrm>
            <a:off x="8309079" y="1838338"/>
            <a:ext cx="3155603" cy="42386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867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Rectangle 2051">
            <a:extLst>
              <a:ext uri="{FF2B5EF4-FFF2-40B4-BE49-F238E27FC236}">
                <a16:creationId xmlns:a16="http://schemas.microsoft.com/office/drawing/2014/main" id="{40EF92A3-08D2-4958-BF19-EB4A464D28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52625" y="2105026"/>
            <a:ext cx="2668509" cy="3598276"/>
          </a:xfrm>
        </p:spPr>
        <p:txBody>
          <a:bodyPr>
            <a:normAutofit lnSpcReduction="10000"/>
          </a:bodyPr>
          <a:lstStyle/>
          <a:p>
            <a:r>
              <a:rPr lang="es-ES" dirty="0" err="1">
                <a:solidFill>
                  <a:schemeClr val="bg1"/>
                </a:solidFill>
                <a:cs typeface="Courier"/>
              </a:rPr>
              <a:t>city</a:t>
            </a:r>
            <a:r>
              <a:rPr lang="es-ES" dirty="0">
                <a:solidFill>
                  <a:schemeClr val="bg1"/>
                </a:solidFill>
                <a:cs typeface="Courier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Courier"/>
              </a:rPr>
              <a:t>of</a:t>
            </a:r>
            <a:r>
              <a:rPr lang="es-ES" dirty="0">
                <a:solidFill>
                  <a:schemeClr val="bg1"/>
                </a:solidFill>
                <a:cs typeface="Courier"/>
              </a:rPr>
              <a:t> Bombay</a:t>
            </a:r>
          </a:p>
          <a:p>
            <a:r>
              <a:rPr lang="es-ES" dirty="0" err="1">
                <a:solidFill>
                  <a:schemeClr val="bg1"/>
                </a:solidFill>
                <a:cs typeface="Courier"/>
              </a:rPr>
              <a:t>won’t</a:t>
            </a:r>
            <a:r>
              <a:rPr lang="es-ES" dirty="0">
                <a:solidFill>
                  <a:schemeClr val="bg1"/>
                </a:solidFill>
                <a:cs typeface="Courier"/>
              </a:rPr>
              <a:t>/</a:t>
            </a:r>
            <a:r>
              <a:rPr lang="es-ES" dirty="0" err="1">
                <a:solidFill>
                  <a:schemeClr val="bg1"/>
                </a:solidFill>
                <a:cs typeface="Courier"/>
              </a:rPr>
              <a:t>there’s</a:t>
            </a:r>
            <a:endParaRPr lang="es-ES" dirty="0">
              <a:solidFill>
                <a:schemeClr val="bg1"/>
              </a:solidFill>
              <a:cs typeface="Courier"/>
            </a:endParaRPr>
          </a:p>
          <a:p>
            <a:r>
              <a:rPr lang="es-ES" dirty="0">
                <a:solidFill>
                  <a:schemeClr val="bg1"/>
                </a:solidFill>
              </a:rPr>
              <a:t>August 15th</a:t>
            </a:r>
          </a:p>
          <a:p>
            <a:r>
              <a:rPr lang="es-ES" dirty="0">
                <a:solidFill>
                  <a:schemeClr val="bg1"/>
                </a:solidFill>
              </a:rPr>
              <a:t>…</a:t>
            </a:r>
          </a:p>
          <a:p>
            <a:r>
              <a:rPr lang="es-ES" dirty="0">
                <a:solidFill>
                  <a:schemeClr val="bg1"/>
                </a:solidFill>
              </a:rPr>
              <a:t>ex-</a:t>
            </a:r>
            <a:r>
              <a:rPr lang="es-ES" dirty="0" err="1">
                <a:solidFill>
                  <a:schemeClr val="bg1"/>
                </a:solidFill>
              </a:rPr>
              <a:t>Malaysian</a:t>
            </a:r>
            <a:r>
              <a:rPr lang="es-ES" dirty="0">
                <a:solidFill>
                  <a:schemeClr val="bg1"/>
                </a:solidFill>
              </a:rPr>
              <a:t> prime </a:t>
            </a:r>
            <a:r>
              <a:rPr lang="es-ES" dirty="0" err="1">
                <a:solidFill>
                  <a:schemeClr val="bg1"/>
                </a:solidFill>
              </a:rPr>
              <a:t>minister</a:t>
            </a:r>
            <a:endParaRPr lang="es-ES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  <a:cs typeface="Courier"/>
                <a:sym typeface="Symbol" charset="2"/>
              </a:rPr>
              <a:t>Hewlett-Packard </a:t>
            </a:r>
          </a:p>
          <a:p>
            <a:r>
              <a:rPr lang="es-ES" dirty="0" err="1">
                <a:solidFill>
                  <a:schemeClr val="bg1"/>
                </a:solidFill>
                <a:cs typeface="Courier"/>
                <a:sym typeface="Symbol" charset="2"/>
              </a:rPr>
              <a:t>state</a:t>
            </a:r>
            <a:r>
              <a:rPr lang="es-ES" dirty="0">
                <a:solidFill>
                  <a:schemeClr val="bg1"/>
                </a:solidFill>
                <a:cs typeface="Courier"/>
                <a:sym typeface="Symbol" charset="2"/>
              </a:rPr>
              <a:t>-</a:t>
            </a:r>
            <a:r>
              <a:rPr lang="es-ES" dirty="0" err="1">
                <a:solidFill>
                  <a:schemeClr val="bg1"/>
                </a:solidFill>
                <a:cs typeface="Courier"/>
                <a:sym typeface="Symbol" charset="2"/>
              </a:rPr>
              <a:t>of</a:t>
            </a:r>
            <a:r>
              <a:rPr lang="es-ES" dirty="0">
                <a:solidFill>
                  <a:schemeClr val="bg1"/>
                </a:solidFill>
                <a:cs typeface="Courier"/>
                <a:sym typeface="Symbol" charset="2"/>
              </a:rPr>
              <a:t>-</a:t>
            </a:r>
            <a:r>
              <a:rPr lang="es-ES" dirty="0" err="1">
                <a:solidFill>
                  <a:schemeClr val="bg1"/>
                </a:solidFill>
                <a:cs typeface="Courier"/>
                <a:sym typeface="Symbol" charset="2"/>
              </a:rPr>
              <a:t>the</a:t>
            </a:r>
            <a:r>
              <a:rPr lang="es-ES" dirty="0">
                <a:solidFill>
                  <a:schemeClr val="bg1"/>
                </a:solidFill>
                <a:cs typeface="Courier"/>
                <a:sym typeface="Symbol" charset="2"/>
              </a:rPr>
              <a:t>-art </a:t>
            </a:r>
          </a:p>
          <a:p>
            <a:r>
              <a:rPr lang="es-ES" dirty="0" err="1">
                <a:solidFill>
                  <a:schemeClr val="bg1"/>
                </a:solidFill>
                <a:cs typeface="Courier"/>
                <a:sym typeface="Symbol" charset="2"/>
              </a:rPr>
              <a:t>nineteen</a:t>
            </a:r>
            <a:r>
              <a:rPr lang="es-ES" dirty="0">
                <a:solidFill>
                  <a:schemeClr val="bg1"/>
                </a:solidFill>
                <a:cs typeface="Courier"/>
                <a:sym typeface="Symbol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Courier"/>
                <a:sym typeface="Symbol" charset="2"/>
              </a:rPr>
              <a:t>eighty</a:t>
            </a:r>
            <a:endParaRPr lang="es-ES" dirty="0">
              <a:solidFill>
                <a:schemeClr val="bg1"/>
              </a:solidFill>
              <a:cs typeface="Courier"/>
              <a:sym typeface="Symbol" charset="2"/>
            </a:endParaRPr>
          </a:p>
          <a:p>
            <a:r>
              <a:rPr lang="es-ES" dirty="0">
                <a:solidFill>
                  <a:schemeClr val="bg1"/>
                </a:solidFill>
                <a:cs typeface="Courier"/>
                <a:sym typeface="Symbol" charset="2"/>
              </a:rPr>
              <a:t>San Francisco</a:t>
            </a:r>
            <a:endParaRPr lang="es-ES" dirty="0">
              <a:solidFill>
                <a:schemeClr val="bg1"/>
              </a:solidFill>
              <a:cs typeface="Calibri"/>
              <a:sym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464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427" name="Rectangle 1027"/>
          <p:cNvSpPr>
            <a:spLocks noGrp="1" noChangeArrowheads="1"/>
          </p:cNvSpPr>
          <p:nvPr>
            <p:ph idx="1"/>
          </p:nvPr>
        </p:nvSpPr>
        <p:spPr>
          <a:xfrm>
            <a:off x="532159" y="1066800"/>
            <a:ext cx="11480800" cy="3306914"/>
          </a:xfrm>
          <a:ln w="19050"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es-ES" sz="2800" dirty="0" err="1">
                <a:solidFill>
                  <a:schemeClr val="tx1"/>
                </a:solidFill>
                <a:sym typeface="Symbol" charset="2"/>
              </a:rPr>
              <a:t>Chinese</a:t>
            </a:r>
            <a:r>
              <a:rPr lang="es-ES" sz="2800" dirty="0">
                <a:solidFill>
                  <a:schemeClr val="tx1"/>
                </a:solidFill>
                <a:sym typeface="Symbol" charset="2"/>
              </a:rPr>
              <a:t> and </a:t>
            </a:r>
            <a:r>
              <a:rPr lang="es-ES" sz="2800" dirty="0" err="1">
                <a:solidFill>
                  <a:schemeClr val="tx1"/>
                </a:solidFill>
                <a:sym typeface="Symbol" charset="2"/>
              </a:rPr>
              <a:t>Japanese</a:t>
            </a:r>
            <a:r>
              <a:rPr lang="es-ES" sz="2800" dirty="0">
                <a:solidFill>
                  <a:schemeClr val="tx1"/>
                </a:solidFill>
                <a:sym typeface="Symbol" charset="2"/>
              </a:rPr>
              <a:t> do </a:t>
            </a:r>
            <a:r>
              <a:rPr lang="es-ES" sz="2800" dirty="0" err="1">
                <a:solidFill>
                  <a:schemeClr val="tx1"/>
                </a:solidFill>
                <a:sym typeface="Symbol" charset="2"/>
              </a:rPr>
              <a:t>not</a:t>
            </a:r>
            <a:r>
              <a:rPr lang="es-ES" sz="2800" dirty="0">
                <a:solidFill>
                  <a:schemeClr val="tx1"/>
                </a:solidFill>
                <a:sym typeface="Symbol" charset="2"/>
              </a:rPr>
              <a:t> use </a:t>
            </a:r>
            <a:r>
              <a:rPr lang="es-ES" sz="2800" dirty="0" err="1">
                <a:solidFill>
                  <a:schemeClr val="tx1"/>
                </a:solidFill>
                <a:sym typeface="Symbol" charset="2"/>
              </a:rPr>
              <a:t>spaces</a:t>
            </a:r>
            <a:r>
              <a:rPr lang="es-ES" sz="2800" dirty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s-ES" sz="2800" dirty="0" err="1">
                <a:solidFill>
                  <a:schemeClr val="tx1"/>
                </a:solidFill>
                <a:sym typeface="Symbol" charset="2"/>
              </a:rPr>
              <a:t>between</a:t>
            </a:r>
            <a:r>
              <a:rPr lang="es-ES" sz="2800" dirty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s-ES" sz="2800" dirty="0" err="1">
                <a:solidFill>
                  <a:schemeClr val="tx1"/>
                </a:solidFill>
                <a:sym typeface="Symbol" charset="2"/>
              </a:rPr>
              <a:t>words</a:t>
            </a:r>
            <a:r>
              <a:rPr lang="es-ES" sz="2800" dirty="0">
                <a:solidFill>
                  <a:schemeClr val="tx1"/>
                </a:solidFill>
                <a:sym typeface="Symbol" charset="2"/>
              </a:rPr>
              <a:t>:</a:t>
            </a:r>
          </a:p>
          <a:p>
            <a:pPr lvl="1" eaLnBrk="1" hangingPunct="1"/>
            <a:r>
              <a:rPr lang="ja-JP" altLang="es-ES" sz="2400" dirty="0">
                <a:solidFill>
                  <a:schemeClr val="tx1"/>
                </a:solidFill>
                <a:latin typeface="华文黑体"/>
                <a:ea typeface="华文黑体"/>
                <a:cs typeface="华文黑体"/>
                <a:sym typeface="Symbol" charset="2"/>
              </a:rPr>
              <a:t>莎拉波娃现在居住在美国东南部的佛罗里达。</a:t>
            </a:r>
            <a:endParaRPr lang="es-ES" altLang="ja-JP" sz="2400" dirty="0">
              <a:solidFill>
                <a:schemeClr val="tx1"/>
              </a:solidFill>
              <a:latin typeface="华文黑体"/>
              <a:ea typeface="华文黑体"/>
              <a:cs typeface="华文黑体"/>
              <a:sym typeface="Symbol" charset="2"/>
            </a:endParaRPr>
          </a:p>
          <a:p>
            <a:pPr lvl="1" eaLnBrk="1" hangingPunct="1"/>
            <a:r>
              <a:rPr lang="ja-JP" altLang="es-ES" sz="2400" dirty="0">
                <a:solidFill>
                  <a:schemeClr val="tx1"/>
                </a:solidFill>
                <a:latin typeface="华文黑体"/>
                <a:ea typeface="华文黑体"/>
                <a:cs typeface="华文黑体"/>
                <a:sym typeface="Symbol" charset="2"/>
              </a:rPr>
              <a:t>莎拉波娃</a:t>
            </a:r>
            <a:r>
              <a:rPr lang="es-ES" altLang="ja-JP" sz="2400" dirty="0">
                <a:solidFill>
                  <a:schemeClr val="tx1"/>
                </a:solidFill>
                <a:latin typeface="华文黑体"/>
                <a:ea typeface="华文黑体"/>
                <a:cs typeface="华文黑体"/>
                <a:sym typeface="Symbol" charset="2"/>
              </a:rPr>
              <a:t>        </a:t>
            </a:r>
            <a:r>
              <a:rPr lang="ja-JP" altLang="es-ES" sz="2400" dirty="0">
                <a:solidFill>
                  <a:schemeClr val="tx1"/>
                </a:solidFill>
                <a:latin typeface="华文黑体"/>
                <a:ea typeface="华文黑体"/>
                <a:cs typeface="华文黑体"/>
                <a:sym typeface="Symbol" charset="2"/>
              </a:rPr>
              <a:t>现在</a:t>
            </a:r>
            <a:r>
              <a:rPr lang="es-ES" altLang="ja-JP" sz="2400" dirty="0">
                <a:solidFill>
                  <a:schemeClr val="tx1"/>
                </a:solidFill>
                <a:latin typeface="华文黑体"/>
                <a:ea typeface="华文黑体"/>
                <a:cs typeface="华文黑体"/>
                <a:sym typeface="Symbol" charset="2"/>
              </a:rPr>
              <a:t>    </a:t>
            </a:r>
            <a:r>
              <a:rPr lang="ja-JP" altLang="es-ES" sz="2400" dirty="0">
                <a:solidFill>
                  <a:schemeClr val="tx1"/>
                </a:solidFill>
                <a:latin typeface="华文黑体"/>
                <a:ea typeface="华文黑体"/>
                <a:cs typeface="华文黑体"/>
                <a:sym typeface="Symbol" charset="2"/>
              </a:rPr>
              <a:t>居住</a:t>
            </a:r>
            <a:r>
              <a:rPr lang="es-ES" altLang="ja-JP" sz="2400" dirty="0">
                <a:solidFill>
                  <a:schemeClr val="tx1"/>
                </a:solidFill>
                <a:latin typeface="华文黑体"/>
                <a:ea typeface="华文黑体"/>
                <a:cs typeface="华文黑体"/>
                <a:sym typeface="Symbol" charset="2"/>
              </a:rPr>
              <a:t>   </a:t>
            </a:r>
            <a:r>
              <a:rPr lang="ja-JP" altLang="es-ES" sz="2400" dirty="0">
                <a:solidFill>
                  <a:schemeClr val="tx1"/>
                </a:solidFill>
                <a:latin typeface="华文黑体"/>
                <a:ea typeface="华文黑体"/>
                <a:cs typeface="华文黑体"/>
                <a:sym typeface="Symbol" charset="2"/>
              </a:rPr>
              <a:t>在</a:t>
            </a:r>
            <a:r>
              <a:rPr lang="es-ES" altLang="ja-JP" sz="2400" dirty="0">
                <a:solidFill>
                  <a:schemeClr val="tx1"/>
                </a:solidFill>
                <a:latin typeface="华文黑体"/>
                <a:ea typeface="华文黑体"/>
                <a:cs typeface="华文黑体"/>
                <a:sym typeface="Symbol" charset="2"/>
              </a:rPr>
              <a:t>     </a:t>
            </a:r>
            <a:r>
              <a:rPr lang="ja-JP" altLang="es-ES" sz="2400" dirty="0">
                <a:solidFill>
                  <a:schemeClr val="tx1"/>
                </a:solidFill>
                <a:latin typeface="华文黑体"/>
                <a:ea typeface="华文黑体"/>
                <a:cs typeface="华文黑体"/>
                <a:sym typeface="Symbol" charset="2"/>
              </a:rPr>
              <a:t>美国</a:t>
            </a:r>
            <a:r>
              <a:rPr lang="es-ES" altLang="ja-JP" sz="2400" dirty="0">
                <a:solidFill>
                  <a:schemeClr val="tx1"/>
                </a:solidFill>
                <a:latin typeface="华文黑体"/>
                <a:ea typeface="华文黑体"/>
                <a:cs typeface="华文黑体"/>
                <a:sym typeface="Symbol" charset="2"/>
              </a:rPr>
              <a:t>       </a:t>
            </a:r>
            <a:r>
              <a:rPr lang="ja-JP" altLang="es-ES" sz="2400" dirty="0">
                <a:solidFill>
                  <a:schemeClr val="tx1"/>
                </a:solidFill>
                <a:latin typeface="华文黑体"/>
                <a:ea typeface="华文黑体"/>
                <a:cs typeface="华文黑体"/>
                <a:sym typeface="Symbol" charset="2"/>
              </a:rPr>
              <a:t>东南部</a:t>
            </a:r>
            <a:r>
              <a:rPr lang="es-ES" altLang="ja-JP" sz="2400" dirty="0">
                <a:solidFill>
                  <a:schemeClr val="tx1"/>
                </a:solidFill>
                <a:latin typeface="华文黑体"/>
                <a:ea typeface="华文黑体"/>
                <a:cs typeface="华文黑体"/>
                <a:sym typeface="Symbol" charset="2"/>
              </a:rPr>
              <a:t>     </a:t>
            </a:r>
            <a:r>
              <a:rPr lang="ja-JP" altLang="es-ES" sz="2400" dirty="0">
                <a:solidFill>
                  <a:schemeClr val="tx1"/>
                </a:solidFill>
                <a:latin typeface="华文黑体"/>
                <a:ea typeface="华文黑体"/>
                <a:cs typeface="华文黑体"/>
                <a:sym typeface="Symbol" charset="2"/>
              </a:rPr>
              <a:t>的</a:t>
            </a:r>
            <a:r>
              <a:rPr lang="es-ES" altLang="ja-JP" sz="2400" dirty="0">
                <a:solidFill>
                  <a:schemeClr val="tx1"/>
                </a:solidFill>
                <a:latin typeface="华文黑体"/>
                <a:ea typeface="华文黑体"/>
                <a:cs typeface="华文黑体"/>
                <a:sym typeface="Symbol" charset="2"/>
              </a:rPr>
              <a:t>    </a:t>
            </a:r>
            <a:r>
              <a:rPr lang="ja-JP" altLang="es-ES" sz="2400" dirty="0">
                <a:solidFill>
                  <a:schemeClr val="tx1"/>
                </a:solidFill>
                <a:latin typeface="华文黑体"/>
                <a:ea typeface="华文黑体"/>
                <a:cs typeface="华文黑体"/>
                <a:sym typeface="Symbol" charset="2"/>
              </a:rPr>
              <a:t>佛罗里达</a:t>
            </a:r>
          </a:p>
          <a:p>
            <a:pPr lvl="1" eaLnBrk="1" hangingPunct="1"/>
            <a:r>
              <a:rPr lang="es-ES" sz="2400" dirty="0">
                <a:solidFill>
                  <a:schemeClr val="tx1"/>
                </a:solidFill>
                <a:sym typeface="Symbol" charset="2"/>
              </a:rPr>
              <a:t>Sharapova  ahora  vive  en   EEUU  sudeste   de     Florida</a:t>
            </a:r>
          </a:p>
          <a:p>
            <a:pPr lvl="1" eaLnBrk="1" hangingPunct="1"/>
            <a:endParaRPr lang="es-ES" sz="2400" dirty="0">
              <a:solidFill>
                <a:schemeClr val="tx1"/>
              </a:solidFill>
              <a:sym typeface="Symbol" charset="2"/>
            </a:endParaRPr>
          </a:p>
          <a:p>
            <a:pPr eaLnBrk="1" hangingPunct="1"/>
            <a:r>
              <a:rPr lang="es-ES" sz="2800" dirty="0" err="1">
                <a:solidFill>
                  <a:schemeClr val="tx1"/>
                </a:solidFill>
                <a:sym typeface="Symbol" charset="2"/>
              </a:rPr>
              <a:t>Japanese</a:t>
            </a:r>
            <a:r>
              <a:rPr lang="es-ES" sz="2800" dirty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s-ES" sz="2800" dirty="0" err="1">
                <a:solidFill>
                  <a:schemeClr val="tx1"/>
                </a:solidFill>
                <a:sym typeface="Symbol" charset="2"/>
              </a:rPr>
              <a:t>also</a:t>
            </a:r>
            <a:r>
              <a:rPr lang="es-ES" sz="2800" dirty="0">
                <a:solidFill>
                  <a:schemeClr val="tx1"/>
                </a:solidFill>
                <a:sym typeface="Symbol" charset="2"/>
              </a:rPr>
              <a:t> uses </a:t>
            </a:r>
            <a:r>
              <a:rPr lang="es-ES" sz="2800" dirty="0" err="1">
                <a:solidFill>
                  <a:schemeClr val="tx1"/>
                </a:solidFill>
                <a:sym typeface="Symbol" charset="2"/>
              </a:rPr>
              <a:t>different</a:t>
            </a:r>
            <a:r>
              <a:rPr lang="es-ES" sz="2800" dirty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s-ES" sz="2800" dirty="0" err="1">
                <a:solidFill>
                  <a:schemeClr val="tx1"/>
                </a:solidFill>
                <a:sym typeface="Symbol" charset="2"/>
              </a:rPr>
              <a:t>alphabets</a:t>
            </a:r>
            <a:r>
              <a:rPr lang="es-ES" sz="2800" dirty="0">
                <a:solidFill>
                  <a:schemeClr val="tx1"/>
                </a:solidFill>
                <a:sym typeface="Symbol" charset="2"/>
              </a:rPr>
              <a:t>:</a:t>
            </a:r>
          </a:p>
        </p:txBody>
      </p:sp>
      <p:sp>
        <p:nvSpPr>
          <p:cNvPr id="1255437" name="Text Box 1037"/>
          <p:cNvSpPr txBox="1">
            <a:spLocks noChangeArrowheads="1"/>
          </p:cNvSpPr>
          <p:nvPr/>
        </p:nvSpPr>
        <p:spPr bwMode="auto">
          <a:xfrm>
            <a:off x="508000" y="4422775"/>
            <a:ext cx="115291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>
              <a:spcBef>
                <a:spcPct val="20000"/>
              </a:spcBef>
              <a:buClr>
                <a:schemeClr val="tx1"/>
              </a:buClr>
              <a:buSzPct val="55000"/>
              <a:buFont typeface="Wingdings" charset="2"/>
              <a:buNone/>
            </a:pPr>
            <a:r>
              <a:rPr lang="ja-JP" altLang="en-US" sz="2800" b="1" i="1" dirty="0"/>
              <a:t>フォーチュン</a:t>
            </a:r>
            <a:r>
              <a:rPr lang="en-US" altLang="ja-JP" sz="2800" b="1" i="1" dirty="0"/>
              <a:t>500</a:t>
            </a:r>
            <a:r>
              <a:rPr lang="ja-JP" altLang="en-US" sz="2800" b="1" i="1" dirty="0"/>
              <a:t>社は情報不足のため時間あた</a:t>
            </a:r>
            <a:r>
              <a:rPr lang="en-US" altLang="ja-JP" sz="2800" b="1" i="1" dirty="0"/>
              <a:t>$500K(</a:t>
            </a:r>
            <a:r>
              <a:rPr lang="ja-JP" altLang="en-US" sz="2800" b="1" i="1" dirty="0"/>
              <a:t>約</a:t>
            </a:r>
            <a:r>
              <a:rPr lang="en-US" altLang="ja-JP" sz="2800" b="1" i="1" dirty="0"/>
              <a:t>6,000</a:t>
            </a:r>
            <a:r>
              <a:rPr lang="ja-JP" altLang="en-US" sz="2800" b="1" i="1" dirty="0"/>
              <a:t>万円</a:t>
            </a:r>
            <a:r>
              <a:rPr lang="en-US" altLang="ja-JP" sz="2800" b="1" i="1" dirty="0"/>
              <a:t>)</a:t>
            </a:r>
            <a:endParaRPr lang="en-US" sz="2800" b="1" i="1" dirty="0"/>
          </a:p>
        </p:txBody>
      </p:sp>
      <p:grpSp>
        <p:nvGrpSpPr>
          <p:cNvPr id="28677" name="Group 1032"/>
          <p:cNvGrpSpPr>
            <a:grpSpLocks/>
          </p:cNvGrpSpPr>
          <p:nvPr/>
        </p:nvGrpSpPr>
        <p:grpSpPr bwMode="auto">
          <a:xfrm>
            <a:off x="2235202" y="5210184"/>
            <a:ext cx="7179733" cy="503238"/>
            <a:chOff x="422" y="3792"/>
            <a:chExt cx="3392" cy="317"/>
          </a:xfrm>
        </p:grpSpPr>
        <p:sp>
          <p:nvSpPr>
            <p:cNvPr id="28691" name="Text Box 1028"/>
            <p:cNvSpPr txBox="1">
              <a:spLocks noChangeArrowheads="1"/>
            </p:cNvSpPr>
            <p:nvPr/>
          </p:nvSpPr>
          <p:spPr bwMode="auto">
            <a:xfrm>
              <a:off x="422" y="3792"/>
              <a:ext cx="683" cy="317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667" dirty="0">
                  <a:latin typeface="Calibri"/>
                  <a:cs typeface="Calibri"/>
                </a:rPr>
                <a:t>Katakana</a:t>
              </a:r>
            </a:p>
          </p:txBody>
        </p:sp>
        <p:sp>
          <p:nvSpPr>
            <p:cNvPr id="28692" name="Text Box 1029"/>
            <p:cNvSpPr txBox="1">
              <a:spLocks noChangeArrowheads="1"/>
            </p:cNvSpPr>
            <p:nvPr/>
          </p:nvSpPr>
          <p:spPr bwMode="auto">
            <a:xfrm>
              <a:off x="1499" y="3792"/>
              <a:ext cx="667" cy="317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667">
                  <a:latin typeface="Calibri"/>
                  <a:cs typeface="Calibri"/>
                </a:rPr>
                <a:t>Hiragana</a:t>
              </a:r>
            </a:p>
          </p:txBody>
        </p:sp>
        <p:sp>
          <p:nvSpPr>
            <p:cNvPr id="28693" name="Text Box 1030"/>
            <p:cNvSpPr txBox="1">
              <a:spLocks noChangeArrowheads="1"/>
            </p:cNvSpPr>
            <p:nvPr/>
          </p:nvSpPr>
          <p:spPr bwMode="auto">
            <a:xfrm>
              <a:off x="2603" y="3792"/>
              <a:ext cx="406" cy="317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667">
                  <a:latin typeface="Calibri"/>
                  <a:cs typeface="Calibri"/>
                </a:rPr>
                <a:t>Kanji</a:t>
              </a:r>
            </a:p>
          </p:txBody>
        </p:sp>
        <p:sp>
          <p:nvSpPr>
            <p:cNvPr id="28694" name="Text Box 1031"/>
            <p:cNvSpPr txBox="1">
              <a:spLocks noChangeArrowheads="1"/>
            </p:cNvSpPr>
            <p:nvPr/>
          </p:nvSpPr>
          <p:spPr bwMode="auto">
            <a:xfrm>
              <a:off x="3275" y="3792"/>
              <a:ext cx="539" cy="317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667" dirty="0" err="1">
                  <a:latin typeface="Calibri"/>
                  <a:cs typeface="Calibri"/>
                </a:rPr>
                <a:t>Romaji</a:t>
              </a:r>
              <a:endParaRPr lang="en-US" sz="2667" dirty="0">
                <a:latin typeface="Calibri"/>
                <a:cs typeface="Calibri"/>
              </a:endParaRPr>
            </a:p>
          </p:txBody>
        </p:sp>
      </p:grpSp>
      <p:sp>
        <p:nvSpPr>
          <p:cNvPr id="28678" name="Rectangle 1040"/>
          <p:cNvSpPr>
            <a:spLocks noChangeArrowheads="1"/>
          </p:cNvSpPr>
          <p:nvPr/>
        </p:nvSpPr>
        <p:spPr bwMode="auto">
          <a:xfrm>
            <a:off x="1181100" y="4448327"/>
            <a:ext cx="1930400" cy="4616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cxnSp>
        <p:nvCxnSpPr>
          <p:cNvPr id="28679" name="AutoShape 1041"/>
          <p:cNvCxnSpPr>
            <a:cxnSpLocks noChangeShapeType="1"/>
            <a:stCxn id="28691" idx="0"/>
            <a:endCxn id="28678" idx="2"/>
          </p:cNvCxnSpPr>
          <p:nvPr/>
        </p:nvCxnSpPr>
        <p:spPr bwMode="auto">
          <a:xfrm flipH="1" flipV="1">
            <a:off x="2146300" y="4909992"/>
            <a:ext cx="811744" cy="300192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8680" name="Rectangle 1044"/>
          <p:cNvSpPr>
            <a:spLocks noChangeArrowheads="1"/>
          </p:cNvSpPr>
          <p:nvPr/>
        </p:nvSpPr>
        <p:spPr bwMode="auto">
          <a:xfrm>
            <a:off x="6299200" y="4448327"/>
            <a:ext cx="711200" cy="4616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cxnSp>
        <p:nvCxnSpPr>
          <p:cNvPr id="28681" name="AutoShape 1045"/>
          <p:cNvCxnSpPr>
            <a:cxnSpLocks noChangeShapeType="1"/>
            <a:stCxn id="28692" idx="0"/>
            <a:endCxn id="28680" idx="2"/>
          </p:cNvCxnSpPr>
          <p:nvPr/>
        </p:nvCxnSpPr>
        <p:spPr bwMode="auto">
          <a:xfrm flipV="1">
            <a:off x="5220761" y="4909992"/>
            <a:ext cx="1434039" cy="300192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8682" name="Rectangle 1046"/>
          <p:cNvSpPr>
            <a:spLocks noChangeArrowheads="1"/>
          </p:cNvSpPr>
          <p:nvPr/>
        </p:nvSpPr>
        <p:spPr bwMode="auto">
          <a:xfrm>
            <a:off x="7010400" y="4448327"/>
            <a:ext cx="711200" cy="4616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cxnSp>
        <p:nvCxnSpPr>
          <p:cNvPr id="28683" name="AutoShape 1047"/>
          <p:cNvCxnSpPr>
            <a:cxnSpLocks noChangeShapeType="1"/>
            <a:stCxn id="28693" idx="0"/>
            <a:endCxn id="28682" idx="2"/>
          </p:cNvCxnSpPr>
          <p:nvPr/>
        </p:nvCxnSpPr>
        <p:spPr bwMode="auto">
          <a:xfrm flipV="1">
            <a:off x="7281336" y="4909992"/>
            <a:ext cx="84664" cy="300192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8684" name="Rectangle 1048"/>
          <p:cNvSpPr>
            <a:spLocks noChangeArrowheads="1"/>
          </p:cNvSpPr>
          <p:nvPr/>
        </p:nvSpPr>
        <p:spPr bwMode="auto">
          <a:xfrm>
            <a:off x="9245600" y="4407844"/>
            <a:ext cx="304800" cy="4616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cxnSp>
        <p:nvCxnSpPr>
          <p:cNvPr id="28685" name="AutoShape 1049"/>
          <p:cNvCxnSpPr>
            <a:cxnSpLocks noChangeShapeType="1"/>
            <a:stCxn id="28694" idx="0"/>
            <a:endCxn id="28684" idx="2"/>
          </p:cNvCxnSpPr>
          <p:nvPr/>
        </p:nvCxnSpPr>
        <p:spPr bwMode="auto">
          <a:xfrm flipV="1">
            <a:off x="8844494" y="4869509"/>
            <a:ext cx="553506" cy="340675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7" name="Título 1">
            <a:extLst>
              <a:ext uri="{FF2B5EF4-FFF2-40B4-BE49-F238E27FC236}">
                <a16:creationId xmlns:a16="http://schemas.microsoft.com/office/drawing/2014/main" id="{C2573D37-D6AC-4DE7-90AC-4B320C2BF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61950"/>
            <a:ext cx="10652082" cy="816864"/>
          </a:xfrm>
        </p:spPr>
        <p:txBody>
          <a:bodyPr>
            <a:normAutofit/>
          </a:bodyPr>
          <a:lstStyle/>
          <a:p>
            <a:r>
              <a:rPr lang="en-US" sz="4000" dirty="0"/>
              <a:t>Tokenization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7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5437" grpId="0"/>
      <p:bldP spid="28678" grpId="0" animBg="1"/>
      <p:bldP spid="28680" grpId="0" animBg="1"/>
      <p:bldP spid="28682" grpId="0" animBg="1"/>
      <p:bldP spid="2868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1356"/>
            <a:ext cx="10652082" cy="816864"/>
          </a:xfrm>
        </p:spPr>
        <p:txBody>
          <a:bodyPr>
            <a:normAutofit/>
          </a:bodyPr>
          <a:lstStyle/>
          <a:p>
            <a:r>
              <a:rPr lang="en-US" sz="4000" dirty="0"/>
              <a:t>Stop word removal</a:t>
            </a: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9BE543F-7461-42CA-9C60-E7587E942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186593"/>
            <a:ext cx="10315575" cy="497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10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43" y="609600"/>
            <a:ext cx="10652082" cy="816864"/>
          </a:xfrm>
        </p:spPr>
        <p:txBody>
          <a:bodyPr>
            <a:normAutofit/>
          </a:bodyPr>
          <a:lstStyle/>
          <a:p>
            <a:r>
              <a:rPr lang="en-US" sz="4000" dirty="0"/>
              <a:t>Lemmatization and stemming</a:t>
            </a:r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573EC7-5365-494B-AD41-CA7E89365EBB}"/>
              </a:ext>
            </a:extLst>
          </p:cNvPr>
          <p:cNvSpPr txBox="1"/>
          <p:nvPr/>
        </p:nvSpPr>
        <p:spPr>
          <a:xfrm>
            <a:off x="885825" y="1600200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Remove</a:t>
            </a:r>
            <a:r>
              <a:rPr lang="es-ES" sz="2800" dirty="0"/>
              <a:t> </a:t>
            </a:r>
            <a:r>
              <a:rPr lang="es-ES" sz="2800" dirty="0" err="1"/>
              <a:t>inflectional</a:t>
            </a:r>
            <a:r>
              <a:rPr lang="es-ES" sz="2800" dirty="0"/>
              <a:t> </a:t>
            </a:r>
            <a:r>
              <a:rPr lang="es-ES" sz="2800" dirty="0" err="1"/>
              <a:t>endings</a:t>
            </a:r>
            <a:r>
              <a:rPr lang="es-ES" sz="2800" dirty="0"/>
              <a:t> and </a:t>
            </a:r>
            <a:r>
              <a:rPr lang="es-ES" sz="2800" dirty="0" err="1"/>
              <a:t>go</a:t>
            </a:r>
            <a:r>
              <a:rPr lang="es-ES" sz="2800" dirty="0"/>
              <a:t> back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base: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DA28D8-03BA-4023-B1DC-5519E8F99E99}"/>
              </a:ext>
            </a:extLst>
          </p:cNvPr>
          <p:cNvSpPr txBox="1"/>
          <p:nvPr/>
        </p:nvSpPr>
        <p:spPr>
          <a:xfrm>
            <a:off x="6276975" y="1600199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Chop</a:t>
            </a:r>
            <a:r>
              <a:rPr lang="es-ES" sz="2800" dirty="0"/>
              <a:t> off </a:t>
            </a:r>
            <a:r>
              <a:rPr lang="es-ES" sz="2800" dirty="0" err="1"/>
              <a:t>word</a:t>
            </a:r>
            <a:r>
              <a:rPr lang="es-ES" sz="2800" dirty="0"/>
              <a:t> </a:t>
            </a:r>
            <a:r>
              <a:rPr lang="es-ES" sz="2800" dirty="0" err="1"/>
              <a:t>endings</a:t>
            </a:r>
            <a:r>
              <a:rPr lang="es-ES" sz="2800" dirty="0"/>
              <a:t>:</a:t>
            </a:r>
          </a:p>
          <a:p>
            <a:endParaRPr lang="es-ES" sz="28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CAC9053-51E9-4E93-A348-B048F2327204}"/>
              </a:ext>
            </a:extLst>
          </p:cNvPr>
          <p:cNvSpPr/>
          <p:nvPr/>
        </p:nvSpPr>
        <p:spPr>
          <a:xfrm>
            <a:off x="2100262" y="2505670"/>
            <a:ext cx="13906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err="1"/>
              <a:t>smil</a:t>
            </a:r>
            <a:r>
              <a:rPr lang="es-ES" sz="2800" dirty="0" err="1">
                <a:solidFill>
                  <a:srgbClr val="FF0000"/>
                </a:solidFill>
              </a:rPr>
              <a:t>ing</a:t>
            </a:r>
            <a:endParaRPr lang="es-ES" sz="2800" dirty="0">
              <a:solidFill>
                <a:srgbClr val="FF0000"/>
              </a:solidFill>
            </a:endParaRPr>
          </a:p>
          <a:p>
            <a:pPr algn="ctr"/>
            <a:r>
              <a:rPr lang="es-ES" sz="2800" dirty="0" err="1"/>
              <a:t>smil</a:t>
            </a:r>
            <a:r>
              <a:rPr lang="es-ES" sz="2800" dirty="0" err="1">
                <a:solidFill>
                  <a:srgbClr val="FF0000"/>
                </a:solidFill>
              </a:rPr>
              <a:t>ed</a:t>
            </a:r>
            <a:endParaRPr lang="es-ES" sz="2800" dirty="0">
              <a:solidFill>
                <a:srgbClr val="FF0000"/>
              </a:solidFill>
            </a:endParaRPr>
          </a:p>
          <a:p>
            <a:pPr algn="ctr"/>
            <a:r>
              <a:rPr lang="es-ES" sz="2800" dirty="0" err="1"/>
              <a:t>smil</a:t>
            </a:r>
            <a:r>
              <a:rPr lang="es-ES" sz="2800" dirty="0" err="1">
                <a:solidFill>
                  <a:srgbClr val="FF0000"/>
                </a:solidFill>
              </a:rPr>
              <a:t>es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B23D756-0E9E-4961-B5C8-04E45833B808}"/>
              </a:ext>
            </a:extLst>
          </p:cNvPr>
          <p:cNvSpPr/>
          <p:nvPr/>
        </p:nvSpPr>
        <p:spPr>
          <a:xfrm>
            <a:off x="2100262" y="5210175"/>
            <a:ext cx="1390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err="1"/>
              <a:t>smil</a:t>
            </a:r>
            <a:r>
              <a:rPr lang="es-ES" sz="2800" dirty="0" err="1">
                <a:solidFill>
                  <a:srgbClr val="92D050"/>
                </a:solidFill>
              </a:rPr>
              <a:t>e</a:t>
            </a:r>
            <a:endParaRPr lang="es-ES" sz="2800" dirty="0">
              <a:solidFill>
                <a:srgbClr val="92D050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FD974B2-85F5-4F94-9542-0B6D0B74FF4F}"/>
              </a:ext>
            </a:extLst>
          </p:cNvPr>
          <p:cNvSpPr/>
          <p:nvPr/>
        </p:nvSpPr>
        <p:spPr>
          <a:xfrm>
            <a:off x="7558087" y="5191720"/>
            <a:ext cx="1390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err="1"/>
              <a:t>smil</a:t>
            </a:r>
            <a:endParaRPr lang="es-ES" sz="2800" dirty="0"/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B2755DD9-D32D-4EB6-9BB3-1028973A28C5}"/>
              </a:ext>
            </a:extLst>
          </p:cNvPr>
          <p:cNvSpPr/>
          <p:nvPr/>
        </p:nvSpPr>
        <p:spPr>
          <a:xfrm>
            <a:off x="2690812" y="4105870"/>
            <a:ext cx="209550" cy="1028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8FA52E3-3BC5-46E5-8CA4-EA86A85678E0}"/>
              </a:ext>
            </a:extLst>
          </p:cNvPr>
          <p:cNvSpPr/>
          <p:nvPr/>
        </p:nvSpPr>
        <p:spPr>
          <a:xfrm>
            <a:off x="7558087" y="2505669"/>
            <a:ext cx="13906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err="1"/>
              <a:t>smil</a:t>
            </a:r>
            <a:r>
              <a:rPr lang="es-ES" sz="2800" dirty="0" err="1">
                <a:solidFill>
                  <a:srgbClr val="FF0000"/>
                </a:solidFill>
              </a:rPr>
              <a:t>ing</a:t>
            </a:r>
            <a:endParaRPr lang="es-ES" sz="2800" dirty="0">
              <a:solidFill>
                <a:srgbClr val="FF0000"/>
              </a:solidFill>
            </a:endParaRPr>
          </a:p>
          <a:p>
            <a:pPr algn="ctr"/>
            <a:r>
              <a:rPr lang="es-ES" sz="2800" dirty="0" err="1"/>
              <a:t>smil</a:t>
            </a:r>
            <a:r>
              <a:rPr lang="es-ES" sz="2800" dirty="0" err="1">
                <a:solidFill>
                  <a:srgbClr val="FF0000"/>
                </a:solidFill>
              </a:rPr>
              <a:t>ed</a:t>
            </a:r>
            <a:endParaRPr lang="es-ES" sz="2800" dirty="0">
              <a:solidFill>
                <a:srgbClr val="FF0000"/>
              </a:solidFill>
            </a:endParaRPr>
          </a:p>
          <a:p>
            <a:pPr algn="ctr"/>
            <a:r>
              <a:rPr lang="es-ES" sz="2800" dirty="0" err="1"/>
              <a:t>smil</a:t>
            </a:r>
            <a:r>
              <a:rPr lang="es-ES" sz="2800" dirty="0" err="1">
                <a:solidFill>
                  <a:srgbClr val="FF0000"/>
                </a:solidFill>
              </a:rPr>
              <a:t>es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D8E0CB64-781B-457F-A08C-4F4624FC3756}"/>
              </a:ext>
            </a:extLst>
          </p:cNvPr>
          <p:cNvSpPr/>
          <p:nvPr/>
        </p:nvSpPr>
        <p:spPr>
          <a:xfrm>
            <a:off x="8148637" y="4105870"/>
            <a:ext cx="209550" cy="1028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/>
          </a:p>
        </p:txBody>
      </p:sp>
    </p:spTree>
    <p:extLst>
      <p:ext uri="{BB962C8B-B14F-4D97-AF65-F5344CB8AC3E}">
        <p14:creationId xmlns:p14="http://schemas.microsoft.com/office/powerpoint/2010/main" val="2742159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4" y="543814"/>
            <a:ext cx="10515600" cy="742061"/>
          </a:xfrm>
        </p:spPr>
        <p:txBody>
          <a:bodyPr/>
          <a:lstStyle/>
          <a:p>
            <a:r>
              <a:rPr lang="en-US" dirty="0"/>
              <a:t>Problems with texts we find in social media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E2CCD43-8EAC-461C-B1A7-859962CDA919}"/>
              </a:ext>
            </a:extLst>
          </p:cNvPr>
          <p:cNvSpPr txBox="1"/>
          <p:nvPr/>
        </p:nvSpPr>
        <p:spPr>
          <a:xfrm>
            <a:off x="640080" y="1472184"/>
            <a:ext cx="98945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Time sensitivity (dynamic language):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800" dirty="0"/>
              <a:t>blogs, microblogs, social networks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Short length (limitation of characters):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800" dirty="0"/>
              <a:t>missing contextual information </a:t>
            </a:r>
            <a:r>
              <a:rPr lang="en-US" sz="2800" dirty="0">
                <a:sym typeface="Wingdings" panose="05000000000000000000" pitchFamily="2" charset="2"/>
              </a:rPr>
              <a:t> semantic gap</a:t>
            </a:r>
            <a:endParaRPr lang="en-US" sz="2800" dirty="0"/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Unstructured data: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800" dirty="0"/>
              <a:t>variance in the content quality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800" dirty="0"/>
              <a:t>acronyms and abbreviations (and misspellings)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Abundant information: tons of data!!</a:t>
            </a:r>
            <a:endParaRPr lang="es-ES" sz="2800" dirty="0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8AD317D2-D138-4E30-B4B0-48CF2AA9FFC4}"/>
              </a:ext>
            </a:extLst>
          </p:cNvPr>
          <p:cNvSpPr/>
          <p:nvPr/>
        </p:nvSpPr>
        <p:spPr>
          <a:xfrm>
            <a:off x="7265460" y="1704162"/>
            <a:ext cx="3688080" cy="44570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867">
              <a:latin typeface="Calibri"/>
              <a:cs typeface="Calibri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35BB9FB2-4710-46B7-A319-1B2B3C865952}"/>
              </a:ext>
            </a:extLst>
          </p:cNvPr>
          <p:cNvSpPr txBox="1"/>
          <p:nvPr/>
        </p:nvSpPr>
        <p:spPr>
          <a:xfrm>
            <a:off x="7529467" y="1849423"/>
            <a:ext cx="323280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chemeClr val="bg1"/>
                </a:solidFill>
                <a:latin typeface="Calibri"/>
                <a:cs typeface="Calibri"/>
              </a:rPr>
              <a:t>Non-standard </a:t>
            </a:r>
            <a:r>
              <a:rPr lang="es-ES" sz="2400" b="1" dirty="0" err="1">
                <a:solidFill>
                  <a:schemeClr val="bg1"/>
                </a:solidFill>
                <a:latin typeface="Calibri"/>
                <a:cs typeface="Calibri"/>
              </a:rPr>
              <a:t>language</a:t>
            </a:r>
            <a:r>
              <a:rPr lang="es-ES" sz="2400" b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  <a:p>
            <a:pPr>
              <a:defRPr/>
            </a:pPr>
            <a:r>
              <a:rPr lang="es-ES" sz="2400" b="1" dirty="0">
                <a:solidFill>
                  <a:schemeClr val="bg1"/>
                </a:solidFill>
                <a:latin typeface="Calibri"/>
                <a:cs typeface="Calibri"/>
              </a:rPr>
              <a:t>and </a:t>
            </a:r>
            <a:r>
              <a:rPr lang="es-ES" sz="2400" b="1" dirty="0" err="1">
                <a:solidFill>
                  <a:schemeClr val="bg1"/>
                </a:solidFill>
                <a:latin typeface="Calibri"/>
                <a:cs typeface="Calibri"/>
              </a:rPr>
              <a:t>misspellings</a:t>
            </a:r>
            <a:endParaRPr lang="es-ES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E128323-1ABE-49FB-9824-3CD95064A7FA}"/>
              </a:ext>
            </a:extLst>
          </p:cNvPr>
          <p:cNvSpPr txBox="1"/>
          <p:nvPr/>
        </p:nvSpPr>
        <p:spPr>
          <a:xfrm>
            <a:off x="7549555" y="2830540"/>
            <a:ext cx="32387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User comments in Twitter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Great job @</a:t>
            </a:r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justinbieber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! Were SOO PROUD of what </a:t>
            </a:r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youve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accomplished! U taught us 2 #</a:t>
            </a:r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neversaynever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&amp; you yourself should never give up either♥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1270303-51D4-4686-9B68-0EDB2CB6F258}"/>
              </a:ext>
            </a:extLst>
          </p:cNvPr>
          <p:cNvSpPr/>
          <p:nvPr/>
        </p:nvSpPr>
        <p:spPr>
          <a:xfrm>
            <a:off x="8677275" y="3438525"/>
            <a:ext cx="1581150" cy="3714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36FD31BF-0FAC-4661-A10E-5B5811914396}"/>
              </a:ext>
            </a:extLst>
          </p:cNvPr>
          <p:cNvSpPr/>
          <p:nvPr/>
        </p:nvSpPr>
        <p:spPr>
          <a:xfrm>
            <a:off x="7529467" y="4038600"/>
            <a:ext cx="823958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01A473C-08DA-4CAE-8F6F-AA7512AA8639}"/>
              </a:ext>
            </a:extLst>
          </p:cNvPr>
          <p:cNvSpPr/>
          <p:nvPr/>
        </p:nvSpPr>
        <p:spPr>
          <a:xfrm>
            <a:off x="9729742" y="4038600"/>
            <a:ext cx="471533" cy="4191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15234CD-D462-4068-993B-E86E53E3F22A}"/>
              </a:ext>
            </a:extLst>
          </p:cNvPr>
          <p:cNvSpPr/>
          <p:nvPr/>
        </p:nvSpPr>
        <p:spPr>
          <a:xfrm>
            <a:off x="8577217" y="4343400"/>
            <a:ext cx="471533" cy="4191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DFAEF99-BA2E-4B0E-85FB-D7E31145DF63}"/>
              </a:ext>
            </a:extLst>
          </p:cNvPr>
          <p:cNvSpPr/>
          <p:nvPr/>
        </p:nvSpPr>
        <p:spPr>
          <a:xfrm>
            <a:off x="7493257" y="4664217"/>
            <a:ext cx="471533" cy="4191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3C6120FD-F840-435F-90CF-40853ACE108C}"/>
              </a:ext>
            </a:extLst>
          </p:cNvPr>
          <p:cNvSpPr/>
          <p:nvPr/>
        </p:nvSpPr>
        <p:spPr>
          <a:xfrm>
            <a:off x="7569457" y="3759342"/>
            <a:ext cx="674477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7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  <p:bldP spid="10" grpId="0"/>
      <p:bldP spid="10" grpId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652082" cy="876300"/>
          </a:xfrm>
        </p:spPr>
        <p:txBody>
          <a:bodyPr>
            <a:normAutofit/>
          </a:bodyPr>
          <a:lstStyle/>
          <a:p>
            <a:r>
              <a:rPr lang="en-US" sz="4000" dirty="0"/>
              <a:t>Applications in real-world:</a:t>
            </a:r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C5A6EA-49A0-402E-9EEA-816766E82412}"/>
              </a:ext>
            </a:extLst>
          </p:cNvPr>
          <p:cNvSpPr txBox="1"/>
          <p:nvPr/>
        </p:nvSpPr>
        <p:spPr>
          <a:xfrm>
            <a:off x="820674" y="1485900"/>
            <a:ext cx="105087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800" dirty="0" err="1"/>
              <a:t>Event</a:t>
            </a:r>
            <a:r>
              <a:rPr lang="es-ES" sz="2800" dirty="0"/>
              <a:t> </a:t>
            </a:r>
            <a:r>
              <a:rPr lang="es-ES" sz="2800" dirty="0" err="1"/>
              <a:t>detection</a:t>
            </a:r>
            <a:r>
              <a:rPr lang="es-ES" sz="2800" dirty="0"/>
              <a:t>, and </a:t>
            </a:r>
            <a:r>
              <a:rPr lang="en-US" sz="2800" dirty="0"/>
              <a:t>prediction of the popularity of news</a:t>
            </a:r>
            <a:endParaRPr lang="es-ES" sz="2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800" dirty="0" err="1"/>
              <a:t>Take</a:t>
            </a:r>
            <a:r>
              <a:rPr lang="es-ES" sz="2800" dirty="0"/>
              <a:t> </a:t>
            </a:r>
            <a:r>
              <a:rPr lang="es-ES" sz="2800" dirty="0" err="1"/>
              <a:t>advantage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collaborative</a:t>
            </a:r>
            <a:r>
              <a:rPr lang="es-ES" sz="2800" dirty="0"/>
              <a:t> QA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800" dirty="0" err="1"/>
              <a:t>Fill</a:t>
            </a:r>
            <a:r>
              <a:rPr lang="es-ES" sz="2800" dirty="0"/>
              <a:t> in </a:t>
            </a:r>
            <a:r>
              <a:rPr lang="es-ES" sz="2800" dirty="0" err="1"/>
              <a:t>semantic</a:t>
            </a:r>
            <a:r>
              <a:rPr lang="es-ES" sz="2800" dirty="0"/>
              <a:t> gap </a:t>
            </a:r>
            <a:r>
              <a:rPr lang="es-ES" sz="2800" dirty="0">
                <a:sym typeface="Wingdings" panose="05000000000000000000" pitchFamily="2" charset="2"/>
              </a:rPr>
              <a:t>(</a:t>
            </a:r>
            <a:r>
              <a:rPr lang="es-ES" sz="2800" dirty="0" err="1">
                <a:sym typeface="Wingdings" panose="05000000000000000000" pitchFamily="2" charset="2"/>
              </a:rPr>
              <a:t>improve</a:t>
            </a:r>
            <a:r>
              <a:rPr lang="es-ES" sz="2800" dirty="0">
                <a:sym typeface="Wingdings" panose="05000000000000000000" pitchFamily="2" charset="2"/>
              </a:rPr>
              <a:t> BOW </a:t>
            </a:r>
            <a:r>
              <a:rPr lang="es-ES" sz="2800" dirty="0" err="1">
                <a:sym typeface="Wingdings" panose="05000000000000000000" pitchFamily="2" charset="2"/>
              </a:rPr>
              <a:t>clustering</a:t>
            </a:r>
            <a:r>
              <a:rPr lang="es-ES" sz="2800" dirty="0">
                <a:sym typeface="Wingdings" panose="05000000000000000000" pitchFamily="2" charset="2"/>
              </a:rPr>
              <a:t>)</a:t>
            </a:r>
            <a:endParaRPr lang="es-ES" sz="2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Sentiment analysis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Identify influencers, and review quality prediction (how faithful is an opinion</a:t>
            </a:r>
            <a:r>
              <a:rPr lang="es-ES" sz="2800" dirty="0"/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3208711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uadroTexto 4">
            <a:extLst>
              <a:ext uri="{FF2B5EF4-FFF2-40B4-BE49-F238E27FC236}">
                <a16:creationId xmlns:a16="http://schemas.microsoft.com/office/drawing/2014/main" id="{9DEBA8B2-42B2-4757-8C05-04BA0DDD9E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5697069"/>
              </p:ext>
            </p:extLst>
          </p:nvPr>
        </p:nvGraphicFramePr>
        <p:xfrm>
          <a:off x="1286933" y="1192404"/>
          <a:ext cx="9618133" cy="486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8C6C140D-D190-426F-B31A-2457C6834A83}"/>
              </a:ext>
            </a:extLst>
          </p:cNvPr>
          <p:cNvSpPr/>
          <p:nvPr/>
        </p:nvSpPr>
        <p:spPr>
          <a:xfrm>
            <a:off x="6049106" y="1811215"/>
            <a:ext cx="2373926" cy="34817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5F79CAF-6A50-45AD-A645-33C96456CBC8}"/>
              </a:ext>
            </a:extLst>
          </p:cNvPr>
          <p:cNvSpPr txBox="1">
            <a:spLocks/>
          </p:cNvSpPr>
          <p:nvPr/>
        </p:nvSpPr>
        <p:spPr>
          <a:xfrm>
            <a:off x="574434" y="602514"/>
            <a:ext cx="10515600" cy="8272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Steps for text analysis:</a:t>
            </a:r>
          </a:p>
        </p:txBody>
      </p:sp>
    </p:spTree>
    <p:extLst>
      <p:ext uri="{BB962C8B-B14F-4D97-AF65-F5344CB8AC3E}">
        <p14:creationId xmlns:p14="http://schemas.microsoft.com/office/powerpoint/2010/main" val="616179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12">
            <a:extLst>
              <a:ext uri="{FF2B5EF4-FFF2-40B4-BE49-F238E27FC236}">
                <a16:creationId xmlns:a16="http://schemas.microsoft.com/office/drawing/2014/main" id="{6A761A44-A936-4382-8A16-7ED6A2903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459EE73-661E-48AA-A374-BF2B850F5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653EA91-5E43-427F-B0AB-1B8A496BC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57571081-E136-40F9-B123-3A16F53BE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3197C11-EFC2-4F71-BEFF-B7EE3EEF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74C7561-7217-4DBC-8C63-2BB8560D6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6EB4E4EC-EA7F-4A46-9AF5-7E3E4E543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9048D13B-C50D-4EF9-AB6D-86713B7D4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8213FFC7-C869-40A9-8DBD-B311B342E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A029FB91-93F5-4D40-9014-8D5108951E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6022FD2-DE49-41E6-B3BF-B113018CA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871809"/>
            <a:ext cx="8288032" cy="1096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Defining the task: what do we want to extract from this site?</a:t>
            </a:r>
          </a:p>
        </p:txBody>
      </p:sp>
      <p:pic>
        <p:nvPicPr>
          <p:cNvPr id="8" name="Imagen 7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E8A2DFF4-784A-4D93-9F81-82BDCB496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6" b="5129"/>
          <a:stretch/>
        </p:blipFill>
        <p:spPr>
          <a:xfrm>
            <a:off x="985969" y="725904"/>
            <a:ext cx="8732462" cy="3917304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FF5C0CCF-69E2-4B81-80B9-91C039618159}"/>
              </a:ext>
            </a:extLst>
          </p:cNvPr>
          <p:cNvSpPr txBox="1">
            <a:spLocks/>
          </p:cNvSpPr>
          <p:nvPr/>
        </p:nvSpPr>
        <p:spPr>
          <a:xfrm>
            <a:off x="6328305" y="1818605"/>
            <a:ext cx="4043361" cy="67970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/>
              <a:t>Sentiment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46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3712"/>
          </a:xfrm>
        </p:spPr>
        <p:txBody>
          <a:bodyPr>
            <a:normAutofit/>
          </a:bodyPr>
          <a:lstStyle/>
          <a:p>
            <a:r>
              <a:rPr lang="en-US" dirty="0"/>
              <a:t>Strategies for Sentiment Recognition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42AB1B8-DCF6-4A0D-AE4E-ADCC86D9FB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0467888"/>
              </p:ext>
            </p:extLst>
          </p:nvPr>
        </p:nvGraphicFramePr>
        <p:xfrm>
          <a:off x="1243584" y="4143375"/>
          <a:ext cx="8979408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D0563BB6-453B-4DF4-9EB4-FDA7FC1431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9905304"/>
              </p:ext>
            </p:extLst>
          </p:nvPr>
        </p:nvGraphicFramePr>
        <p:xfrm>
          <a:off x="1249680" y="1954530"/>
          <a:ext cx="8979408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16104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5544" y="2356643"/>
            <a:ext cx="2582863" cy="21447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Text</a:t>
            </a:r>
            <a:br>
              <a:rPr lang="en-US" sz="4400" dirty="0"/>
            </a:br>
            <a:r>
              <a:rPr lang="en-US" sz="4400" dirty="0"/>
              <a:t>analysis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731D73F6-1A66-4E3D-9CAA-D012DBD8FF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7673810"/>
              </p:ext>
            </p:extLst>
          </p:nvPr>
        </p:nvGraphicFramePr>
        <p:xfrm>
          <a:off x="3482731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09057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1000"/>
            <a:ext cx="10652082" cy="826008"/>
          </a:xfrm>
        </p:spPr>
        <p:txBody>
          <a:bodyPr>
            <a:normAutofit/>
          </a:bodyPr>
          <a:lstStyle/>
          <a:p>
            <a:r>
              <a:rPr lang="en-US" sz="4000" dirty="0"/>
              <a:t>Basic algorithm for sentiment analysis:</a:t>
            </a:r>
            <a:endParaRPr lang="en-U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32684DA-781D-44DA-9B28-C78D8A261F4B}"/>
              </a:ext>
            </a:extLst>
          </p:cNvPr>
          <p:cNvSpPr/>
          <p:nvPr/>
        </p:nvSpPr>
        <p:spPr>
          <a:xfrm>
            <a:off x="695622" y="975283"/>
            <a:ext cx="7659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https://www.cs.cornell.edu/people/pabo/movie-review-data/</a:t>
            </a:r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88568A-8312-4F8B-BB98-8D1F50225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14" y="1516380"/>
            <a:ext cx="8878146" cy="500206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268E4D7-7972-46C3-AF7D-45C55661CD9D}"/>
              </a:ext>
            </a:extLst>
          </p:cNvPr>
          <p:cNvSpPr/>
          <p:nvPr/>
        </p:nvSpPr>
        <p:spPr>
          <a:xfrm>
            <a:off x="1517904" y="2478024"/>
            <a:ext cx="6931152" cy="5394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E574A9-C32A-4E78-B86B-4D71E52C4225}"/>
              </a:ext>
            </a:extLst>
          </p:cNvPr>
          <p:cNvSpPr/>
          <p:nvPr/>
        </p:nvSpPr>
        <p:spPr>
          <a:xfrm>
            <a:off x="1517904" y="4464704"/>
            <a:ext cx="3831336" cy="153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631A53E-76CE-4641-A447-C8A670C5A1AA}"/>
              </a:ext>
            </a:extLst>
          </p:cNvPr>
          <p:cNvSpPr/>
          <p:nvPr/>
        </p:nvSpPr>
        <p:spPr>
          <a:xfrm>
            <a:off x="1533144" y="6117336"/>
            <a:ext cx="2389632" cy="316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B8FDC05-C8B5-4C5C-8020-5D368021F0CC}"/>
              </a:ext>
            </a:extLst>
          </p:cNvPr>
          <p:cNvSpPr txBox="1"/>
          <p:nvPr/>
        </p:nvSpPr>
        <p:spPr>
          <a:xfrm>
            <a:off x="3634740" y="3438385"/>
            <a:ext cx="5404485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INPUT: </a:t>
            </a:r>
            <a:r>
              <a:rPr lang="es-ES" dirty="0" err="1">
                <a:solidFill>
                  <a:srgbClr val="FF0000"/>
                </a:solidFill>
              </a:rPr>
              <a:t>List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of</a:t>
            </a:r>
            <a:r>
              <a:rPr lang="es-ES" dirty="0">
                <a:solidFill>
                  <a:srgbClr val="FF0000"/>
                </a:solidFill>
              </a:rPr>
              <a:t> positive, </a:t>
            </a:r>
            <a:r>
              <a:rPr lang="es-ES" dirty="0" err="1">
                <a:solidFill>
                  <a:srgbClr val="FF0000"/>
                </a:solidFill>
              </a:rPr>
              <a:t>negative</a:t>
            </a:r>
            <a:r>
              <a:rPr lang="es-ES" dirty="0">
                <a:solidFill>
                  <a:srgbClr val="FF0000"/>
                </a:solidFill>
              </a:rPr>
              <a:t> and neutral </a:t>
            </a:r>
            <a:r>
              <a:rPr lang="es-ES" dirty="0" err="1">
                <a:solidFill>
                  <a:srgbClr val="FF0000"/>
                </a:solidFill>
              </a:rPr>
              <a:t>words</a:t>
            </a:r>
            <a:endParaRPr lang="es-ES" dirty="0">
              <a:solidFill>
                <a:srgbClr val="FF0000"/>
              </a:solidFill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7087B41A-80F4-4488-8A89-850E5B9CB16B}"/>
              </a:ext>
            </a:extLst>
          </p:cNvPr>
          <p:cNvCxnSpPr/>
          <p:nvPr/>
        </p:nvCxnSpPr>
        <p:spPr>
          <a:xfrm>
            <a:off x="4010025" y="3027045"/>
            <a:ext cx="1339215" cy="4114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8C50475-7FBD-4740-8137-08C905A90FED}"/>
              </a:ext>
            </a:extLst>
          </p:cNvPr>
          <p:cNvSpPr txBox="1"/>
          <p:nvPr/>
        </p:nvSpPr>
        <p:spPr>
          <a:xfrm>
            <a:off x="2419350" y="5057635"/>
            <a:ext cx="383133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FF0000"/>
                </a:solidFill>
              </a:rPr>
              <a:t>The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comments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we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want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to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analyse</a:t>
            </a:r>
            <a:endParaRPr lang="es-ES" dirty="0">
              <a:solidFill>
                <a:srgbClr val="FF0000"/>
              </a:solidFill>
            </a:endParaRP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D65E384E-2F3F-4ABA-B514-4691A780178E}"/>
              </a:ext>
            </a:extLst>
          </p:cNvPr>
          <p:cNvCxnSpPr/>
          <p:nvPr/>
        </p:nvCxnSpPr>
        <p:spPr>
          <a:xfrm>
            <a:off x="2295525" y="4636770"/>
            <a:ext cx="1339215" cy="4114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3C33BD-D9F5-45A9-8502-58D606EF3A05}"/>
              </a:ext>
            </a:extLst>
          </p:cNvPr>
          <p:cNvSpPr txBox="1"/>
          <p:nvPr/>
        </p:nvSpPr>
        <p:spPr>
          <a:xfrm>
            <a:off x="5457825" y="6048235"/>
            <a:ext cx="383133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RESULT: </a:t>
            </a:r>
            <a:r>
              <a:rPr lang="es-ES" dirty="0" err="1">
                <a:solidFill>
                  <a:srgbClr val="FF0000"/>
                </a:solidFill>
              </a:rPr>
              <a:t>postive</a:t>
            </a:r>
            <a:r>
              <a:rPr lang="es-ES" dirty="0">
                <a:solidFill>
                  <a:srgbClr val="FF0000"/>
                </a:solidFill>
              </a:rPr>
              <a:t> and </a:t>
            </a:r>
            <a:r>
              <a:rPr lang="es-ES" dirty="0" err="1">
                <a:solidFill>
                  <a:srgbClr val="FF0000"/>
                </a:solidFill>
              </a:rPr>
              <a:t>negative</a:t>
            </a:r>
            <a:r>
              <a:rPr lang="es-ES" dirty="0">
                <a:solidFill>
                  <a:srgbClr val="FF0000"/>
                </a:solidFill>
              </a:rPr>
              <a:t> score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9C87B157-2023-48EB-AE2E-2A6FC5DBD499}"/>
              </a:ext>
            </a:extLst>
          </p:cNvPr>
          <p:cNvCxnSpPr>
            <a:cxnSpLocks/>
          </p:cNvCxnSpPr>
          <p:nvPr/>
        </p:nvCxnSpPr>
        <p:spPr>
          <a:xfrm>
            <a:off x="3960072" y="6257163"/>
            <a:ext cx="138916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686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40FA4A-9FDB-419D-8867-B4A634FA4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Sentiment lexicons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5D63F1-B4BD-4E28-96C4-7E148AF6E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419225"/>
            <a:ext cx="9123892" cy="4622138"/>
          </a:xfrm>
        </p:spPr>
        <p:txBody>
          <a:bodyPr>
            <a:normAutofit/>
          </a:bodyPr>
          <a:lstStyle/>
          <a:p>
            <a:r>
              <a:rPr lang="en-US" sz="2800" dirty="0"/>
              <a:t>Simplest lexicons are represented in a binary fashion</a:t>
            </a:r>
          </a:p>
          <a:p>
            <a:pPr lvl="1"/>
            <a:r>
              <a:rPr lang="en-US" sz="2400" dirty="0"/>
              <a:t>Wordlist of positive words</a:t>
            </a:r>
          </a:p>
          <a:p>
            <a:pPr lvl="1"/>
            <a:r>
              <a:rPr lang="en-US" sz="2400" dirty="0"/>
              <a:t>Wordlist of negative words</a:t>
            </a:r>
          </a:p>
          <a:p>
            <a:r>
              <a:rPr lang="es-ES" sz="2800" dirty="0"/>
              <a:t>General </a:t>
            </a:r>
            <a:r>
              <a:rPr lang="es-ES" sz="2800" dirty="0" err="1"/>
              <a:t>Inquirer</a:t>
            </a:r>
            <a:r>
              <a:rPr lang="es-ES" sz="2800" dirty="0"/>
              <a:t> (Stone et al., 1966): </a:t>
            </a:r>
            <a:r>
              <a:rPr lang="es-ES" sz="2800" dirty="0">
                <a:hlinkClick r:id="rId2"/>
              </a:rPr>
              <a:t>http://www.wjh.harvard.edu/~inquirer/</a:t>
            </a:r>
            <a:endParaRPr lang="es-ES" sz="2800" dirty="0"/>
          </a:p>
          <a:p>
            <a:r>
              <a:rPr lang="en-US" sz="2800" dirty="0"/>
              <a:t>The MPQA Subjectivity lexicon (Wilson et al., 2005), from a variety of sources: </a:t>
            </a:r>
            <a:r>
              <a:rPr lang="en-US" sz="2800" dirty="0">
                <a:hlinkClick r:id="rId3"/>
              </a:rPr>
              <a:t>http://mpqa.cs.pitt.edu/lexicons/subj_lexicon/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404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BF35CA-8AA0-428F-ABED-5B77A6C39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A4A156A-791B-4BD9-8452-A798A15D2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652CB1-59D3-4DAB-AD45-8DFB73895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83539C1B-883E-4130-95FA-2A6FD3E49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244CEE5F-144C-437F-9472-22EE3E3D1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621BB31-AA71-4E9B-8854-3C62F162F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5336141D-E3C6-4E7B-8923-B31C3E16F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F113BE6F-9D13-4E70-B7AB-C8CC2546A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FBEB82C3-C636-4A90-B9A5-905EC38E0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46B4C4A-5A81-43CF-93ED-5FA59D5BE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C3715C1A-EBA1-41A6-AC20-D6A7C4871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740FA4A-9FDB-419D-8867-B4A634FA4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/>
              <a:t>“Polarity” lexicons: </a:t>
            </a:r>
            <a:br>
              <a:rPr lang="en-US" sz="3400"/>
            </a:br>
            <a:r>
              <a:rPr lang="en-US" sz="3400"/>
              <a:t>Hatzivassiloglou &amp; McKeown 1997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C9D19B4-0EE5-462E-9417-A50E635A6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69" y="1208541"/>
            <a:ext cx="7886990" cy="28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71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BF35CA-8AA0-428F-ABED-5B77A6C39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A4A156A-791B-4BD9-8452-A798A15D2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652CB1-59D3-4DAB-AD45-8DFB73895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83539C1B-883E-4130-95FA-2A6FD3E49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244CEE5F-144C-437F-9472-22EE3E3D1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621BB31-AA71-4E9B-8854-3C62F162F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5336141D-E3C6-4E7B-8923-B31C3E16F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F113BE6F-9D13-4E70-B7AB-C8CC2546A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FBEB82C3-C636-4A90-B9A5-905EC38E0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46B4C4A-5A81-43CF-93ED-5FA59D5BE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C3715C1A-EBA1-41A6-AC20-D6A7C4871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740FA4A-9FDB-419D-8867-B4A634FA4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32" y="309958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“Polarity” lexicons: </a:t>
            </a:r>
            <a:br>
              <a:rPr lang="en-US" sz="3400" dirty="0"/>
            </a:br>
            <a:r>
              <a:rPr lang="en-US" sz="3400" dirty="0" err="1"/>
              <a:t>Hatzivassiloglou</a:t>
            </a:r>
            <a:r>
              <a:rPr lang="en-US" sz="3400" dirty="0"/>
              <a:t> &amp; McKeown 1997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D32827-BA83-4BA4-A990-261F759A99E4}"/>
              </a:ext>
            </a:extLst>
          </p:cNvPr>
          <p:cNvSpPr/>
          <p:nvPr/>
        </p:nvSpPr>
        <p:spPr bwMode="auto">
          <a:xfrm>
            <a:off x="4181475" y="4619625"/>
            <a:ext cx="13716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  <a:latin typeface="Lucida Sans" pitchFamily="-65" charset="0"/>
              </a:rPr>
              <a:t>classy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Sans" pitchFamily="-65" charset="0"/>
            </a:endParaRP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7AC89977-6D53-4CBE-BFA9-776C0E1B1F44}"/>
              </a:ext>
            </a:extLst>
          </p:cNvPr>
          <p:cNvSpPr/>
          <p:nvPr/>
        </p:nvSpPr>
        <p:spPr bwMode="auto">
          <a:xfrm>
            <a:off x="1590675" y="3476625"/>
            <a:ext cx="13716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  <a:latin typeface="Lucida Sans" pitchFamily="-65" charset="0"/>
              </a:rPr>
              <a:t>nice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Sans" pitchFamily="-65" charset="0"/>
            </a:endParaRP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3EE9F80A-99E6-47E2-AEC7-65105F55F838}"/>
              </a:ext>
            </a:extLst>
          </p:cNvPr>
          <p:cNvSpPr/>
          <p:nvPr/>
        </p:nvSpPr>
        <p:spPr bwMode="auto">
          <a:xfrm>
            <a:off x="3114675" y="2790825"/>
            <a:ext cx="13716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  <a:latin typeface="Lucida Sans" pitchFamily="-65" charset="0"/>
              </a:rPr>
              <a:t>helpful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Sans" pitchFamily="-65" charset="0"/>
            </a:endParaRPr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6971A95E-0D02-4B64-A256-2353BA574DE9}"/>
              </a:ext>
            </a:extLst>
          </p:cNvPr>
          <p:cNvSpPr/>
          <p:nvPr/>
        </p:nvSpPr>
        <p:spPr bwMode="auto">
          <a:xfrm>
            <a:off x="2124075" y="4619625"/>
            <a:ext cx="13716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  <a:latin typeface="Lucida Sans" pitchFamily="-65" charset="0"/>
              </a:rPr>
              <a:t>fair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Sans" pitchFamily="-65" charset="0"/>
            </a:endParaRPr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CDCB927C-DAB6-4DF7-94C0-0236C3F0037E}"/>
              </a:ext>
            </a:extLst>
          </p:cNvPr>
          <p:cNvSpPr/>
          <p:nvPr/>
        </p:nvSpPr>
        <p:spPr bwMode="auto">
          <a:xfrm>
            <a:off x="6315075" y="2562225"/>
            <a:ext cx="13716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  <a:latin typeface="Lucida Sans" pitchFamily="-65" charset="0"/>
              </a:rPr>
              <a:t>brutal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Sans" pitchFamily="-65" charset="0"/>
            </a:endParaRPr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CE1ECC7D-E0C9-4EFA-B1B8-ACC279DF8A9A}"/>
              </a:ext>
            </a:extLst>
          </p:cNvPr>
          <p:cNvSpPr/>
          <p:nvPr/>
        </p:nvSpPr>
        <p:spPr bwMode="auto">
          <a:xfrm>
            <a:off x="7839075" y="3324225"/>
            <a:ext cx="13716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  <a:latin typeface="Lucida Sans" pitchFamily="-65" charset="0"/>
              </a:rPr>
              <a:t>irrational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Sans" pitchFamily="-65" charset="0"/>
            </a:endParaRPr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01692BAB-FFE5-43F0-8DB5-FFB0DFE4FB13}"/>
              </a:ext>
            </a:extLst>
          </p:cNvPr>
          <p:cNvSpPr/>
          <p:nvPr/>
        </p:nvSpPr>
        <p:spPr bwMode="auto">
          <a:xfrm>
            <a:off x="6173735" y="3580343"/>
            <a:ext cx="13716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  <a:latin typeface="Lucida Sans" pitchFamily="-65" charset="0"/>
              </a:rPr>
              <a:t>corrupt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Sans" pitchFamily="-65" charset="0"/>
            </a:endParaRPr>
          </a:p>
        </p:txBody>
      </p:sp>
      <p:cxnSp>
        <p:nvCxnSpPr>
          <p:cNvPr id="29" name="Straight Connector 30">
            <a:extLst>
              <a:ext uri="{FF2B5EF4-FFF2-40B4-BE49-F238E27FC236}">
                <a16:creationId xmlns:a16="http://schemas.microsoft.com/office/drawing/2014/main" id="{08CD8580-C65B-49CA-8E15-54B511378254}"/>
              </a:ext>
            </a:extLst>
          </p:cNvPr>
          <p:cNvCxnSpPr>
            <a:stCxn id="26" idx="2"/>
            <a:endCxn id="28" idx="0"/>
          </p:cNvCxnSpPr>
          <p:nvPr/>
        </p:nvCxnSpPr>
        <p:spPr bwMode="auto">
          <a:xfrm flipH="1">
            <a:off x="6859535" y="2943225"/>
            <a:ext cx="141340" cy="637118"/>
          </a:xfrm>
          <a:prstGeom prst="line">
            <a:avLst/>
          </a:prstGeom>
          <a:gradFill rotWithShape="0">
            <a:gsLst>
              <a:gs pos="0">
                <a:srgbClr val="A50021"/>
              </a:gs>
              <a:gs pos="100000">
                <a:schemeClr val="tx1"/>
              </a:gs>
            </a:gsLst>
            <a:lin ang="0" scaled="1"/>
          </a:gradFill>
          <a:ln w="28575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32">
            <a:extLst>
              <a:ext uri="{FF2B5EF4-FFF2-40B4-BE49-F238E27FC236}">
                <a16:creationId xmlns:a16="http://schemas.microsoft.com/office/drawing/2014/main" id="{D2E21D17-B072-4750-8F06-D6D47569A675}"/>
              </a:ext>
            </a:extLst>
          </p:cNvPr>
          <p:cNvCxnSpPr>
            <a:stCxn id="23" idx="2"/>
            <a:endCxn id="22" idx="0"/>
          </p:cNvCxnSpPr>
          <p:nvPr/>
        </p:nvCxnSpPr>
        <p:spPr bwMode="auto">
          <a:xfrm>
            <a:off x="2276475" y="3857625"/>
            <a:ext cx="2590800" cy="762000"/>
          </a:xfrm>
          <a:prstGeom prst="line">
            <a:avLst/>
          </a:prstGeom>
          <a:gradFill rotWithShape="0">
            <a:gsLst>
              <a:gs pos="0">
                <a:srgbClr val="A50021"/>
              </a:gs>
              <a:gs pos="100000">
                <a:schemeClr val="tx1"/>
              </a:gs>
            </a:gsLst>
            <a:lin ang="0" scaled="1"/>
          </a:gra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5">
            <a:extLst>
              <a:ext uri="{FF2B5EF4-FFF2-40B4-BE49-F238E27FC236}">
                <a16:creationId xmlns:a16="http://schemas.microsoft.com/office/drawing/2014/main" id="{9E225BAB-31DD-431C-9098-B80C40C77C43}"/>
              </a:ext>
            </a:extLst>
          </p:cNvPr>
          <p:cNvCxnSpPr>
            <a:stCxn id="23" idx="2"/>
            <a:endCxn id="25" idx="0"/>
          </p:cNvCxnSpPr>
          <p:nvPr/>
        </p:nvCxnSpPr>
        <p:spPr bwMode="auto">
          <a:xfrm>
            <a:off x="2276475" y="3857625"/>
            <a:ext cx="533400" cy="762000"/>
          </a:xfrm>
          <a:prstGeom prst="line">
            <a:avLst/>
          </a:prstGeom>
          <a:gradFill rotWithShape="0">
            <a:gsLst>
              <a:gs pos="0">
                <a:srgbClr val="A50021"/>
              </a:gs>
              <a:gs pos="100000">
                <a:schemeClr val="tx1"/>
              </a:gs>
            </a:gsLst>
            <a:lin ang="0" scaled="1"/>
          </a:gra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7">
            <a:extLst>
              <a:ext uri="{FF2B5EF4-FFF2-40B4-BE49-F238E27FC236}">
                <a16:creationId xmlns:a16="http://schemas.microsoft.com/office/drawing/2014/main" id="{95848B7E-5DC1-498F-A47A-B355D2CB10F5}"/>
              </a:ext>
            </a:extLst>
          </p:cNvPr>
          <p:cNvCxnSpPr>
            <a:stCxn id="25" idx="0"/>
            <a:endCxn id="28" idx="2"/>
          </p:cNvCxnSpPr>
          <p:nvPr/>
        </p:nvCxnSpPr>
        <p:spPr bwMode="auto">
          <a:xfrm flipV="1">
            <a:off x="2809875" y="3961343"/>
            <a:ext cx="4049660" cy="658282"/>
          </a:xfrm>
          <a:prstGeom prst="line">
            <a:avLst/>
          </a:prstGeom>
          <a:gradFill rotWithShape="0">
            <a:gsLst>
              <a:gs pos="0">
                <a:srgbClr val="A50021"/>
              </a:gs>
              <a:gs pos="100000">
                <a:schemeClr val="tx1"/>
              </a:gs>
            </a:gsLst>
            <a:lin ang="0" scaled="1"/>
          </a:gradFill>
          <a:ln w="38100" cap="flat" cmpd="sng" algn="ctr">
            <a:solidFill>
              <a:srgbClr val="CC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9">
            <a:extLst>
              <a:ext uri="{FF2B5EF4-FFF2-40B4-BE49-F238E27FC236}">
                <a16:creationId xmlns:a16="http://schemas.microsoft.com/office/drawing/2014/main" id="{A5880A0F-3B6B-4495-8F84-0B830C8676CC}"/>
              </a:ext>
            </a:extLst>
          </p:cNvPr>
          <p:cNvCxnSpPr>
            <a:stCxn id="27" idx="0"/>
            <a:endCxn id="26" idx="2"/>
          </p:cNvCxnSpPr>
          <p:nvPr/>
        </p:nvCxnSpPr>
        <p:spPr bwMode="auto">
          <a:xfrm flipH="1" flipV="1">
            <a:off x="7000875" y="2943225"/>
            <a:ext cx="1524000" cy="381000"/>
          </a:xfrm>
          <a:prstGeom prst="line">
            <a:avLst/>
          </a:prstGeom>
          <a:gradFill rotWithShape="0">
            <a:gsLst>
              <a:gs pos="0">
                <a:srgbClr val="A50021"/>
              </a:gs>
              <a:gs pos="100000">
                <a:schemeClr val="tx1"/>
              </a:gs>
            </a:gsLst>
            <a:lin ang="0" scaled="1"/>
          </a:gradFill>
          <a:ln w="28575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43">
            <a:extLst>
              <a:ext uri="{FF2B5EF4-FFF2-40B4-BE49-F238E27FC236}">
                <a16:creationId xmlns:a16="http://schemas.microsoft.com/office/drawing/2014/main" id="{C7EE10DE-9895-4BCE-B8E6-172EC3BBF7B4}"/>
              </a:ext>
            </a:extLst>
          </p:cNvPr>
          <p:cNvCxnSpPr>
            <a:stCxn id="24" idx="2"/>
            <a:endCxn id="23" idx="0"/>
          </p:cNvCxnSpPr>
          <p:nvPr/>
        </p:nvCxnSpPr>
        <p:spPr bwMode="auto">
          <a:xfrm flipH="1">
            <a:off x="2276475" y="3171825"/>
            <a:ext cx="1524000" cy="304800"/>
          </a:xfrm>
          <a:prstGeom prst="line">
            <a:avLst/>
          </a:prstGeom>
          <a:gradFill rotWithShape="0">
            <a:gsLst>
              <a:gs pos="0">
                <a:srgbClr val="A50021"/>
              </a:gs>
              <a:gs pos="100000">
                <a:schemeClr val="tx1"/>
              </a:gs>
            </a:gsLst>
            <a:lin ang="0" scaled="1"/>
          </a:gradFill>
          <a:ln w="28575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45">
            <a:extLst>
              <a:ext uri="{FF2B5EF4-FFF2-40B4-BE49-F238E27FC236}">
                <a16:creationId xmlns:a16="http://schemas.microsoft.com/office/drawing/2014/main" id="{4D2EB7F7-C2D1-41A8-9C0B-29B5016C552B}"/>
              </a:ext>
            </a:extLst>
          </p:cNvPr>
          <p:cNvCxnSpPr>
            <a:stCxn id="24" idx="3"/>
            <a:endCxn id="26" idx="1"/>
          </p:cNvCxnSpPr>
          <p:nvPr/>
        </p:nvCxnSpPr>
        <p:spPr bwMode="auto">
          <a:xfrm flipV="1">
            <a:off x="4486275" y="2752725"/>
            <a:ext cx="1828800" cy="228600"/>
          </a:xfrm>
          <a:prstGeom prst="line">
            <a:avLst/>
          </a:prstGeom>
          <a:gradFill rotWithShape="0">
            <a:gsLst>
              <a:gs pos="0">
                <a:srgbClr val="A50021"/>
              </a:gs>
              <a:gs pos="100000">
                <a:schemeClr val="tx1"/>
              </a:gs>
            </a:gsLst>
            <a:lin ang="0" scaled="1"/>
          </a:gradFill>
          <a:ln w="57150" cap="flat" cmpd="sng" algn="ctr">
            <a:solidFill>
              <a:srgbClr val="CC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6" name="Oval 4">
            <a:extLst>
              <a:ext uri="{FF2B5EF4-FFF2-40B4-BE49-F238E27FC236}">
                <a16:creationId xmlns:a16="http://schemas.microsoft.com/office/drawing/2014/main" id="{48A6ACB5-61F6-4284-996E-24817587173E}"/>
              </a:ext>
            </a:extLst>
          </p:cNvPr>
          <p:cNvSpPr/>
          <p:nvPr/>
        </p:nvSpPr>
        <p:spPr bwMode="auto">
          <a:xfrm rot="1080000">
            <a:off x="1466660" y="2505806"/>
            <a:ext cx="4311761" cy="3241439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37" name="Oval 5">
            <a:extLst>
              <a:ext uri="{FF2B5EF4-FFF2-40B4-BE49-F238E27FC236}">
                <a16:creationId xmlns:a16="http://schemas.microsoft.com/office/drawing/2014/main" id="{6CF1F83D-E9C8-4567-9382-CE9C6703CC6C}"/>
              </a:ext>
            </a:extLst>
          </p:cNvPr>
          <p:cNvSpPr/>
          <p:nvPr/>
        </p:nvSpPr>
        <p:spPr bwMode="auto">
          <a:xfrm>
            <a:off x="5686425" y="2219325"/>
            <a:ext cx="3729038" cy="2187324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3BA33773-98D7-4F9A-B012-8599B1CA194D}"/>
              </a:ext>
            </a:extLst>
          </p:cNvPr>
          <p:cNvSpPr txBox="1"/>
          <p:nvPr/>
        </p:nvSpPr>
        <p:spPr>
          <a:xfrm>
            <a:off x="8239125" y="4267200"/>
            <a:ext cx="256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Negative</a:t>
            </a:r>
            <a:endParaRPr lang="es-ES" sz="2800" dirty="0"/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A7129B12-029A-483F-A3F5-882AF0C7D00D}"/>
              </a:ext>
            </a:extLst>
          </p:cNvPr>
          <p:cNvSpPr txBox="1"/>
          <p:nvPr/>
        </p:nvSpPr>
        <p:spPr>
          <a:xfrm>
            <a:off x="1152525" y="5314950"/>
            <a:ext cx="256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Positive</a:t>
            </a:r>
          </a:p>
        </p:txBody>
      </p:sp>
      <p:sp>
        <p:nvSpPr>
          <p:cNvPr id="96" name="Título 1">
            <a:extLst>
              <a:ext uri="{FF2B5EF4-FFF2-40B4-BE49-F238E27FC236}">
                <a16:creationId xmlns:a16="http://schemas.microsoft.com/office/drawing/2014/main" id="{65A4A6C9-FF8D-4115-8180-79AB004A228E}"/>
              </a:ext>
            </a:extLst>
          </p:cNvPr>
          <p:cNvSpPr txBox="1">
            <a:spLocks/>
          </p:cNvSpPr>
          <p:nvPr/>
        </p:nvSpPr>
        <p:spPr>
          <a:xfrm>
            <a:off x="5400675" y="5062175"/>
            <a:ext cx="4662473" cy="10963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/>
              <a:t>Example from Dan </a:t>
            </a:r>
            <a:r>
              <a:rPr lang="en-US" sz="2000" dirty="0" err="1"/>
              <a:t>Jurafski</a:t>
            </a:r>
            <a:r>
              <a:rPr lang="en-US" sz="20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(Stanford NLP course)</a:t>
            </a:r>
          </a:p>
        </p:txBody>
      </p:sp>
    </p:spTree>
    <p:extLst>
      <p:ext uri="{BB962C8B-B14F-4D97-AF65-F5344CB8AC3E}">
        <p14:creationId xmlns:p14="http://schemas.microsoft.com/office/powerpoint/2010/main" val="3388269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uadroTexto 4">
            <a:extLst>
              <a:ext uri="{FF2B5EF4-FFF2-40B4-BE49-F238E27FC236}">
                <a16:creationId xmlns:a16="http://schemas.microsoft.com/office/drawing/2014/main" id="{9DEBA8B2-42B2-4757-8C05-04BA0DDD9E3C}"/>
              </a:ext>
            </a:extLst>
          </p:cNvPr>
          <p:cNvGraphicFramePr/>
          <p:nvPr>
            <p:extLst/>
          </p:nvPr>
        </p:nvGraphicFramePr>
        <p:xfrm>
          <a:off x="1286933" y="1192404"/>
          <a:ext cx="9618133" cy="486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8C6C140D-D190-426F-B31A-2457C6834A83}"/>
              </a:ext>
            </a:extLst>
          </p:cNvPr>
          <p:cNvSpPr/>
          <p:nvPr/>
        </p:nvSpPr>
        <p:spPr>
          <a:xfrm>
            <a:off x="8414233" y="1811215"/>
            <a:ext cx="2373926" cy="34817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5F79CAF-6A50-45AD-A645-33C96456CBC8}"/>
              </a:ext>
            </a:extLst>
          </p:cNvPr>
          <p:cNvSpPr txBox="1">
            <a:spLocks/>
          </p:cNvSpPr>
          <p:nvPr/>
        </p:nvSpPr>
        <p:spPr>
          <a:xfrm>
            <a:off x="574434" y="602514"/>
            <a:ext cx="10515600" cy="8272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59941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35F79CAF-6A50-45AD-A645-33C96456CBC8}"/>
              </a:ext>
            </a:extLst>
          </p:cNvPr>
          <p:cNvSpPr txBox="1">
            <a:spLocks/>
          </p:cNvSpPr>
          <p:nvPr/>
        </p:nvSpPr>
        <p:spPr>
          <a:xfrm>
            <a:off x="574434" y="602513"/>
            <a:ext cx="10515600" cy="10262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Using Lexicons for Sentiment Recognition: </a:t>
            </a:r>
          </a:p>
          <a:p>
            <a:r>
              <a:rPr lang="en-US" dirty="0"/>
              <a:t>pros and cons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A01BAC9-F997-43F6-AA2B-9FC36544CF4B}"/>
              </a:ext>
            </a:extLst>
          </p:cNvPr>
          <p:cNvSpPr txBox="1"/>
          <p:nvPr/>
        </p:nvSpPr>
        <p:spPr>
          <a:xfrm>
            <a:off x="962024" y="1819275"/>
            <a:ext cx="4162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Pros: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Topic discovery is a challenge due to semantic gap and lexicons are really helpful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Performance is better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405D94B-FCE3-4F92-A130-041A5ED2C234}"/>
              </a:ext>
            </a:extLst>
          </p:cNvPr>
          <p:cNvSpPr txBox="1"/>
          <p:nvPr/>
        </p:nvSpPr>
        <p:spPr>
          <a:xfrm>
            <a:off x="5832234" y="1819275"/>
            <a:ext cx="39814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Cons</a:t>
            </a:r>
            <a:r>
              <a:rPr lang="es-ES" sz="2400" dirty="0"/>
              <a:t>:</a:t>
            </a:r>
          </a:p>
          <a:p>
            <a:endParaRPr lang="es-E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Problems when having to deal with dynamic language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Labelling a corpus requires many resources and is time consuming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984778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35F79CAF-6A50-45AD-A645-33C96456CBC8}"/>
              </a:ext>
            </a:extLst>
          </p:cNvPr>
          <p:cNvSpPr txBox="1">
            <a:spLocks/>
          </p:cNvSpPr>
          <p:nvPr/>
        </p:nvSpPr>
        <p:spPr>
          <a:xfrm>
            <a:off x="574434" y="602514"/>
            <a:ext cx="10515600" cy="8272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Bibliography: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F44583D-0571-4811-8C1E-07169C2A415C}"/>
              </a:ext>
            </a:extLst>
          </p:cNvPr>
          <p:cNvSpPr txBox="1"/>
          <p:nvPr/>
        </p:nvSpPr>
        <p:spPr>
          <a:xfrm>
            <a:off x="574434" y="1429793"/>
            <a:ext cx="109683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Unsupervised Streaming Feature Selection in Social Media, </a:t>
            </a:r>
            <a:r>
              <a:rPr lang="es-ES" dirty="0" err="1"/>
              <a:t>Jundong</a:t>
            </a:r>
            <a:r>
              <a:rPr lang="es-ES" dirty="0"/>
              <a:t> Li, Xia </a:t>
            </a:r>
            <a:r>
              <a:rPr lang="es-ES" dirty="0" err="1"/>
              <a:t>Hu</a:t>
            </a:r>
            <a:r>
              <a:rPr lang="es-ES" dirty="0"/>
              <a:t>, </a:t>
            </a:r>
            <a:r>
              <a:rPr lang="es-ES" dirty="0" err="1"/>
              <a:t>Jiliang</a:t>
            </a:r>
            <a:r>
              <a:rPr lang="es-ES" dirty="0"/>
              <a:t> Tang and </a:t>
            </a:r>
            <a:r>
              <a:rPr lang="es-ES" dirty="0" err="1"/>
              <a:t>Huan</a:t>
            </a:r>
            <a:r>
              <a:rPr lang="es-ES" dirty="0"/>
              <a:t> Liu.</a:t>
            </a:r>
            <a:r>
              <a:rPr lang="en-US" dirty="0"/>
              <a:t> (2015) </a:t>
            </a:r>
            <a:r>
              <a:rPr lang="es-ES" dirty="0">
                <a:hlinkClick r:id="rId2"/>
              </a:rPr>
              <a:t>http://www.public.asu.edu/~jundongl/paper/CIKM15_USFS.pdf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Mining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data. </a:t>
            </a:r>
            <a:r>
              <a:rPr lang="es-ES" i="1" dirty="0"/>
              <a:t>Ed. </a:t>
            </a:r>
            <a:r>
              <a:rPr lang="es-ES" i="1" dirty="0" err="1"/>
              <a:t>Charu</a:t>
            </a:r>
            <a:r>
              <a:rPr lang="es-ES" i="1" dirty="0"/>
              <a:t> C. </a:t>
            </a:r>
            <a:r>
              <a:rPr lang="es-ES" i="1" dirty="0" err="1"/>
              <a:t>Aggarwal</a:t>
            </a:r>
            <a:r>
              <a:rPr lang="es-ES" i="1" dirty="0"/>
              <a:t>, </a:t>
            </a:r>
            <a:r>
              <a:rPr lang="es-ES" i="1" dirty="0" err="1"/>
              <a:t>ChengXiang</a:t>
            </a:r>
            <a:r>
              <a:rPr lang="es-ES" i="1" dirty="0"/>
              <a:t> </a:t>
            </a:r>
            <a:r>
              <a:rPr lang="es-ES" i="1" dirty="0" err="1"/>
              <a:t>Zhai</a:t>
            </a:r>
            <a:r>
              <a:rPr lang="es-ES" i="1" dirty="0"/>
              <a:t>.</a:t>
            </a:r>
            <a:r>
              <a:rPr lang="es-ES" dirty="0"/>
              <a:t> Springer (2012)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Speech and Language Processing (3rd ed. draft). </a:t>
            </a:r>
            <a:r>
              <a:rPr lang="en-US" dirty="0" err="1"/>
              <a:t>Jurafsky</a:t>
            </a:r>
            <a:r>
              <a:rPr lang="en-US" dirty="0"/>
              <a:t>, Dan; Martin, James H. (2017) </a:t>
            </a:r>
            <a:r>
              <a:rPr lang="en-US" dirty="0">
                <a:hlinkClick r:id="rId3"/>
              </a:rPr>
              <a:t>https://web.stanford.edu/~jurafsky/slp3/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3380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4142" y="316523"/>
            <a:ext cx="4691918" cy="8382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About me</a:t>
            </a:r>
          </a:p>
        </p:txBody>
      </p:sp>
      <p:pic>
        <p:nvPicPr>
          <p:cNvPr id="4" name="Imagen 3" descr="Imagen que contiene naturaleza&#10;&#10;Descripción generada con confianza muy alta">
            <a:extLst>
              <a:ext uri="{FF2B5EF4-FFF2-40B4-BE49-F238E27FC236}">
                <a16:creationId xmlns:a16="http://schemas.microsoft.com/office/drawing/2014/main" id="{6555D3A3-58C9-4096-91DC-E554AAFE3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2" y="1303504"/>
            <a:ext cx="3751659" cy="2202339"/>
          </a:xfrm>
          <a:prstGeom prst="rect">
            <a:avLst/>
          </a:prstGeom>
        </p:spPr>
      </p:pic>
      <p:pic>
        <p:nvPicPr>
          <p:cNvPr id="6" name="Imagen 5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39E7376D-A203-4CD8-99DA-1CF4C594B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2" y="3957372"/>
            <a:ext cx="3751661" cy="2202339"/>
          </a:xfrm>
          <a:prstGeom prst="rect">
            <a:avLst/>
          </a:prstGeom>
        </p:spPr>
      </p:pic>
      <p:pic>
        <p:nvPicPr>
          <p:cNvPr id="12" name="Imagen 11" descr="Imagen que contiene texto&#10;&#10;Descripción generada con confianza muy alta">
            <a:extLst>
              <a:ext uri="{FF2B5EF4-FFF2-40B4-BE49-F238E27FC236}">
                <a16:creationId xmlns:a16="http://schemas.microsoft.com/office/drawing/2014/main" id="{543778BF-88EE-4C37-98A9-77C9463E8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860" y="1153127"/>
            <a:ext cx="6553035" cy="469568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F2A43C7-D922-4449-B638-4879FECE7F38}"/>
              </a:ext>
            </a:extLst>
          </p:cNvPr>
          <p:cNvSpPr txBox="1"/>
          <p:nvPr/>
        </p:nvSpPr>
        <p:spPr>
          <a:xfrm>
            <a:off x="4958860" y="5848815"/>
            <a:ext cx="4919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+mj-lt"/>
              </a:rPr>
              <a:t>NLP: a peek into a day of a computational linguist</a:t>
            </a:r>
            <a:endParaRPr lang="es-ES" altLang="es-ES" sz="1000" dirty="0">
              <a:solidFill>
                <a:srgbClr val="008ED2"/>
              </a:solidFill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000" dirty="0">
                <a:solidFill>
                  <a:srgbClr val="92D050"/>
                </a:solidFill>
                <a:latin typeface="+mj-lt"/>
              </a:rPr>
              <a:t>Mariana </a:t>
            </a:r>
            <a:r>
              <a:rPr lang="en-US" altLang="es-ES" sz="1000" dirty="0" err="1">
                <a:solidFill>
                  <a:srgbClr val="92D050"/>
                </a:solidFill>
                <a:latin typeface="+mj-lt"/>
              </a:rPr>
              <a:t>Romanyshyn</a:t>
            </a:r>
            <a:r>
              <a:rPr lang="es-ES" altLang="es-ES" sz="1000" dirty="0">
                <a:solidFill>
                  <a:srgbClr val="97928C"/>
                </a:solidFill>
                <a:latin typeface="+mj-lt"/>
              </a:rPr>
              <a:t>, </a:t>
            </a:r>
            <a:r>
              <a:rPr lang="en-US" altLang="es-ES" sz="1000" dirty="0">
                <a:solidFill>
                  <a:srgbClr val="97928C"/>
                </a:solidFill>
                <a:latin typeface="+mj-lt"/>
              </a:rPr>
              <a:t>Technical Lead, Computational Linguist </a:t>
            </a:r>
            <a:r>
              <a:rPr lang="es-ES" altLang="es-ES" sz="1000" dirty="0">
                <a:solidFill>
                  <a:srgbClr val="97928C"/>
                </a:solidFill>
                <a:latin typeface="+mj-lt"/>
              </a:rPr>
              <a:t>at Grammarly, Inc.</a:t>
            </a:r>
            <a:endParaRPr lang="es-ES" sz="1000" dirty="0">
              <a:latin typeface="+mj-lt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047E373-1F8B-4EB1-9B56-F22B3FA27C95}"/>
              </a:ext>
            </a:extLst>
          </p:cNvPr>
          <p:cNvSpPr/>
          <p:nvPr/>
        </p:nvSpPr>
        <p:spPr>
          <a:xfrm rot="20659842">
            <a:off x="7075444" y="3730271"/>
            <a:ext cx="2319866" cy="646331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Definition</a:t>
            </a:r>
          </a:p>
        </p:txBody>
      </p:sp>
    </p:spTree>
    <p:extLst>
      <p:ext uri="{BB962C8B-B14F-4D97-AF65-F5344CB8AC3E}">
        <p14:creationId xmlns:p14="http://schemas.microsoft.com/office/powerpoint/2010/main" val="841283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53017" y="830872"/>
            <a:ext cx="5714758" cy="24838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8000" dirty="0"/>
              <a:t>THANKS FOR WATCHING!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6EA595B-A951-436D-BED3-F2B8A5A7B8F0}"/>
              </a:ext>
            </a:extLst>
          </p:cNvPr>
          <p:cNvSpPr txBox="1"/>
          <p:nvPr/>
        </p:nvSpPr>
        <p:spPr>
          <a:xfrm>
            <a:off x="1152525" y="4962525"/>
            <a:ext cx="7972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Twitter: </a:t>
            </a:r>
            <a:r>
              <a:rPr lang="es-ES" dirty="0">
                <a:hlinkClick r:id="rId2"/>
              </a:rPr>
              <a:t>@</a:t>
            </a:r>
            <a:r>
              <a:rPr lang="es-ES" u="sng" dirty="0" err="1">
                <a:hlinkClick r:id="rId2"/>
              </a:rPr>
              <a:t>linguistsmatter</a:t>
            </a:r>
            <a:endParaRPr lang="es-ES" dirty="0">
              <a:solidFill>
                <a:schemeClr val="accent1"/>
              </a:solidFill>
            </a:endParaRPr>
          </a:p>
          <a:p>
            <a:r>
              <a:rPr lang="es-ES" dirty="0">
                <a:solidFill>
                  <a:schemeClr val="accent1"/>
                </a:solidFill>
              </a:rPr>
              <a:t>LinkedIn: </a:t>
            </a:r>
            <a:r>
              <a:rPr lang="es-ES" dirty="0">
                <a:solidFill>
                  <a:schemeClr val="accent1"/>
                </a:solidFill>
                <a:hlinkClick r:id="rId3"/>
              </a:rPr>
              <a:t>https://www.linkedin.com/in/eulaliaveny/</a:t>
            </a:r>
            <a:endParaRPr lang="es-ES" dirty="0">
              <a:solidFill>
                <a:schemeClr val="accent1"/>
              </a:solidFill>
            </a:endParaRPr>
          </a:p>
          <a:p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80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40FA4A-9FDB-419D-8867-B4A634FA4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Sentiment lexicons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5D63F1-B4BD-4E28-96C4-7E148AF6E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Semi-</a:t>
            </a:r>
            <a:r>
              <a:rPr lang="es-ES" dirty="0" err="1"/>
              <a:t>supervised</a:t>
            </a:r>
            <a:r>
              <a:rPr lang="es-ES" dirty="0"/>
              <a:t> </a:t>
            </a:r>
            <a:r>
              <a:rPr lang="es-ES" dirty="0" err="1"/>
              <a:t>lexicons</a:t>
            </a:r>
            <a:r>
              <a:rPr lang="es-ES" dirty="0"/>
              <a:t> (</a:t>
            </a:r>
            <a:r>
              <a:rPr lang="es-ES" dirty="0" err="1"/>
              <a:t>three</a:t>
            </a:r>
            <a:r>
              <a:rPr lang="es-ES" dirty="0"/>
              <a:t> </a:t>
            </a:r>
            <a:r>
              <a:rPr lang="es-ES" dirty="0" err="1"/>
              <a:t>methods</a:t>
            </a:r>
            <a:r>
              <a:rPr lang="es-ES" dirty="0"/>
              <a:t>):</a:t>
            </a:r>
          </a:p>
          <a:p>
            <a:pPr lvl="1"/>
            <a:r>
              <a:rPr lang="en-US" dirty="0"/>
              <a:t>seed words and adjective coordination </a:t>
            </a:r>
          </a:p>
          <a:p>
            <a:pPr lvl="1"/>
            <a:r>
              <a:rPr lang="es-ES" dirty="0" err="1"/>
              <a:t>pointwise</a:t>
            </a:r>
            <a:r>
              <a:rPr lang="es-ES" dirty="0"/>
              <a:t> mutual </a:t>
            </a:r>
            <a:r>
              <a:rPr lang="es-ES" dirty="0" err="1"/>
              <a:t>information</a:t>
            </a:r>
            <a:endParaRPr lang="es-ES" dirty="0"/>
          </a:p>
          <a:p>
            <a:pPr lvl="1"/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WordNet</a:t>
            </a:r>
            <a:r>
              <a:rPr lang="es-ES" dirty="0"/>
              <a:t> </a:t>
            </a:r>
            <a:r>
              <a:rPr lang="es-ES" dirty="0" err="1"/>
              <a:t>synonyms</a:t>
            </a:r>
            <a:r>
              <a:rPr lang="es-ES" dirty="0"/>
              <a:t> and </a:t>
            </a:r>
            <a:r>
              <a:rPr lang="es-ES" dirty="0" err="1"/>
              <a:t>antonyms</a:t>
            </a:r>
            <a:endParaRPr lang="es-E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882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DA27254-207B-4B52-973B-03A6D7C25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3358E8-FEB4-4E5C-903A-92C75E6BD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5FE9BA5-5847-4FF3-960A-4E3AC28E37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6D98C19-CACB-4DEB-9AA7-5E1D776DB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8EA0C28F-AA7D-46C7-8D8A-CE97E7EB0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50B7A449-3821-4275-97E9-6B1FF91D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15285ED-C1E9-4539-9551-2D9D3B89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A57A772B-029C-402F-8961-04AD1B611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43A98072-A351-47FB-8807-1EEDBF77E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3BC2C561-1ADE-495B-A04A-92DE414F5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E633B79-4994-47EC-9479-56BA3E3A5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6188152-70CA-4742-AA0D-863A7FDB4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756" y="225879"/>
            <a:ext cx="8224819" cy="8654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What is social media?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9A4B582-8CE4-4872-9501-8C72C8630E1C}"/>
              </a:ext>
            </a:extLst>
          </p:cNvPr>
          <p:cNvGrpSpPr/>
          <p:nvPr/>
        </p:nvGrpSpPr>
        <p:grpSpPr>
          <a:xfrm>
            <a:off x="0" y="1192427"/>
            <a:ext cx="12197616" cy="5665573"/>
            <a:chOff x="0" y="1192427"/>
            <a:chExt cx="12197616" cy="5665573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D4DD8DF7-4723-4305-A8E6-9423668FFC62}"/>
                </a:ext>
              </a:extLst>
            </p:cNvPr>
            <p:cNvSpPr/>
            <p:nvPr/>
          </p:nvSpPr>
          <p:spPr>
            <a:xfrm>
              <a:off x="0" y="6374423"/>
              <a:ext cx="12192000" cy="4835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985EAD13-B69B-4AA9-81F1-8723CCCD6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92427"/>
              <a:ext cx="12197616" cy="5485114"/>
            </a:xfrm>
            <a:prstGeom prst="rect">
              <a:avLst/>
            </a:prstGeom>
          </p:spPr>
        </p:pic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D2218B4-770A-401A-8C2D-0E0FF10C0AF7}"/>
              </a:ext>
            </a:extLst>
          </p:cNvPr>
          <p:cNvSpPr txBox="1"/>
          <p:nvPr/>
        </p:nvSpPr>
        <p:spPr>
          <a:xfrm>
            <a:off x="6358890" y="3038335"/>
            <a:ext cx="3842385" cy="203132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dirty="0">
                <a:solidFill>
                  <a:srgbClr val="FF0000"/>
                </a:solidFill>
              </a:rPr>
              <a:t>Web-</a:t>
            </a:r>
            <a:r>
              <a:rPr lang="es-ES" dirty="0" err="1">
                <a:solidFill>
                  <a:srgbClr val="FF0000"/>
                </a:solidFill>
              </a:rPr>
              <a:t>based</a:t>
            </a:r>
            <a:r>
              <a:rPr lang="es-ES" dirty="0">
                <a:solidFill>
                  <a:srgbClr val="FF0000"/>
                </a:solidFill>
              </a:rPr>
              <a:t> apps</a:t>
            </a:r>
          </a:p>
          <a:p>
            <a:pPr marL="342900" indent="-342900">
              <a:buAutoNum type="arabicPeriod"/>
            </a:pPr>
            <a:endParaRPr lang="es-ES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s-ES" dirty="0" err="1">
                <a:solidFill>
                  <a:srgbClr val="FF0000"/>
                </a:solidFill>
              </a:rPr>
              <a:t>User-generated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content</a:t>
            </a:r>
            <a:endParaRPr lang="es-ES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endParaRPr lang="es-ES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s-ES" dirty="0" err="1">
                <a:solidFill>
                  <a:srgbClr val="FF0000"/>
                </a:solidFill>
              </a:rPr>
              <a:t>User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profiles</a:t>
            </a:r>
            <a:endParaRPr lang="es-ES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endParaRPr lang="es-ES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s-ES" dirty="0" err="1">
                <a:solidFill>
                  <a:srgbClr val="FF0000"/>
                </a:solidFill>
              </a:rPr>
              <a:t>Development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of</a:t>
            </a:r>
            <a:r>
              <a:rPr lang="es-ES" dirty="0">
                <a:solidFill>
                  <a:srgbClr val="FF0000"/>
                </a:solidFill>
              </a:rPr>
              <a:t> social </a:t>
            </a:r>
            <a:r>
              <a:rPr lang="es-ES" dirty="0" err="1">
                <a:solidFill>
                  <a:srgbClr val="FF0000"/>
                </a:solidFill>
              </a:rPr>
              <a:t>networks</a:t>
            </a:r>
            <a:endParaRPr lang="es-ES" dirty="0">
              <a:solidFill>
                <a:srgbClr val="FF0000"/>
              </a:solidFill>
            </a:endParaRP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978B1FDD-CE11-4474-815B-593EE28A46F4}"/>
              </a:ext>
            </a:extLst>
          </p:cNvPr>
          <p:cNvCxnSpPr>
            <a:cxnSpLocks/>
          </p:cNvCxnSpPr>
          <p:nvPr/>
        </p:nvCxnSpPr>
        <p:spPr>
          <a:xfrm flipV="1">
            <a:off x="4494212" y="4053997"/>
            <a:ext cx="1735138" cy="16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15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40FA4A-9FDB-419D-8867-B4A634FA4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Sentiment lexicons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5D63F1-B4BD-4E28-96C4-7E148AF6E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Supervised learning of word sentiment</a:t>
            </a:r>
          </a:p>
          <a:p>
            <a:pPr lvl="1"/>
            <a:r>
              <a:rPr lang="es-ES" dirty="0"/>
              <a:t>Log </a:t>
            </a:r>
            <a:r>
              <a:rPr lang="es-ES" dirty="0" err="1"/>
              <a:t>odds</a:t>
            </a:r>
            <a:r>
              <a:rPr lang="es-ES" dirty="0"/>
              <a:t> ratio </a:t>
            </a:r>
            <a:r>
              <a:rPr lang="es-ES" dirty="0" err="1"/>
              <a:t>informative</a:t>
            </a:r>
            <a:r>
              <a:rPr lang="es-ES" dirty="0"/>
              <a:t> Dirichlet prior</a:t>
            </a:r>
          </a:p>
          <a:p>
            <a:pPr lvl="1"/>
            <a:r>
              <a:rPr lang="en-US" dirty="0"/>
              <a:t>(add more methods)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853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0BF35CA-8AA0-428F-ABED-5B77A6C39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A4A156A-791B-4BD9-8452-A798A15D2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7652CB1-59D3-4DAB-AD45-8DFB73895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3539C1B-883E-4130-95FA-2A6FD3E49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44CEE5F-144C-437F-9472-22EE3E3D1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621BB31-AA71-4E9B-8854-3C62F162F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336141D-E3C6-4E7B-8923-B31C3E16F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F113BE6F-9D13-4E70-B7AB-C8CC2546A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FBEB82C3-C636-4A90-B9A5-905EC38E0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46B4C4A-5A81-43CF-93ED-5FA59D5BE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3715C1A-EBA1-41A6-AC20-D6A7C4871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99" y="4571999"/>
            <a:ext cx="7673801" cy="10876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Text classification:</a:t>
            </a:r>
          </a:p>
        </p:txBody>
      </p:sp>
      <p:pic>
        <p:nvPicPr>
          <p:cNvPr id="4" name="Imagen 3" descr="Imagen que contiene electrónica&#10;&#10;Descripción generada con confianza alta">
            <a:extLst>
              <a:ext uri="{FF2B5EF4-FFF2-40B4-BE49-F238E27FC236}">
                <a16:creationId xmlns:a16="http://schemas.microsoft.com/office/drawing/2014/main" id="{AC5369B7-1F83-499A-B034-A03F2166E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609600"/>
            <a:ext cx="7072537" cy="36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20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360335" y="1694637"/>
            <a:ext cx="3688080" cy="44570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867">
              <a:latin typeface="Calibri"/>
              <a:cs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8177" y="1694637"/>
            <a:ext cx="3938000" cy="44570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867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4817" y="1839898"/>
            <a:ext cx="323280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chemeClr val="bg1"/>
                </a:solidFill>
                <a:latin typeface="Calibri"/>
                <a:cs typeface="Calibri"/>
              </a:rPr>
              <a:t>Non-standard </a:t>
            </a:r>
            <a:r>
              <a:rPr lang="es-ES" sz="2400" b="1" dirty="0" err="1">
                <a:solidFill>
                  <a:schemeClr val="bg1"/>
                </a:solidFill>
                <a:latin typeface="Calibri"/>
                <a:cs typeface="Calibri"/>
              </a:rPr>
              <a:t>language</a:t>
            </a:r>
            <a:r>
              <a:rPr lang="es-ES" sz="2400" b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  <a:p>
            <a:pPr>
              <a:defRPr/>
            </a:pPr>
            <a:r>
              <a:rPr lang="es-ES" sz="2400" b="1" dirty="0">
                <a:solidFill>
                  <a:schemeClr val="bg1"/>
                </a:solidFill>
                <a:latin typeface="Calibri"/>
                <a:cs typeface="Calibri"/>
              </a:rPr>
              <a:t>and </a:t>
            </a:r>
            <a:r>
              <a:rPr lang="es-ES" sz="2400" b="1" dirty="0" err="1">
                <a:solidFill>
                  <a:schemeClr val="bg1"/>
                </a:solidFill>
                <a:latin typeface="Calibri"/>
                <a:cs typeface="Calibri"/>
              </a:rPr>
              <a:t>misspellings</a:t>
            </a:r>
            <a:endParaRPr lang="es-ES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4905" y="2821015"/>
            <a:ext cx="32387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User comments in Twitter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Great job @</a:t>
            </a:r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justinbieber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! Were SOO PROUD of what </a:t>
            </a:r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youve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accomplished! U taught us 2 #</a:t>
            </a:r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neversaynever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&amp; you yourself should never give up either♥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944" y="2024563"/>
            <a:ext cx="17907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 err="1">
                <a:solidFill>
                  <a:schemeClr val="bg1"/>
                </a:solidFill>
                <a:latin typeface="Calibri"/>
                <a:cs typeface="Calibri"/>
              </a:rPr>
              <a:t>Tokenization</a:t>
            </a:r>
            <a:endParaRPr lang="es-ES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157484" y="1694637"/>
            <a:ext cx="3688080" cy="44570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867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20708" y="1839898"/>
            <a:ext cx="314534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chemeClr val="bg1"/>
                </a:solidFill>
                <a:latin typeface="Calibri"/>
                <a:cs typeface="Calibri"/>
              </a:rPr>
              <a:t>Frases hechas e </a:t>
            </a:r>
          </a:p>
          <a:p>
            <a:pPr>
              <a:defRPr/>
            </a:pPr>
            <a:r>
              <a:rPr lang="es-ES" sz="2400" b="1" dirty="0">
                <a:solidFill>
                  <a:schemeClr val="bg1"/>
                </a:solidFill>
                <a:latin typeface="Calibri"/>
                <a:cs typeface="Calibri"/>
              </a:rPr>
              <a:t>información contextual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99012" y="2827114"/>
            <a:ext cx="2573838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133" dirty="0">
                <a:solidFill>
                  <a:schemeClr val="bg1"/>
                </a:solidFill>
                <a:latin typeface="Calibri"/>
                <a:cs typeface="Calibri"/>
              </a:rPr>
              <a:t>Meter la pata</a:t>
            </a:r>
          </a:p>
          <a:p>
            <a:pPr>
              <a:defRPr/>
            </a:pPr>
            <a:r>
              <a:rPr lang="es-ES" sz="2133" dirty="0">
                <a:solidFill>
                  <a:schemeClr val="bg1"/>
                </a:solidFill>
                <a:latin typeface="Calibri"/>
                <a:cs typeface="Calibri"/>
              </a:rPr>
              <a:t>Tirar la toalla</a:t>
            </a:r>
          </a:p>
          <a:p>
            <a:pPr>
              <a:defRPr/>
            </a:pPr>
            <a:r>
              <a:rPr lang="es-ES" sz="2133" dirty="0">
                <a:solidFill>
                  <a:schemeClr val="bg1"/>
                </a:solidFill>
                <a:latin typeface="Calibri"/>
                <a:cs typeface="Calibri"/>
              </a:rPr>
              <a:t>Jugar con fuego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24184" y="4192970"/>
            <a:ext cx="2573838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defRPr/>
            </a:pPr>
            <a:r>
              <a:rPr lang="es-ES" sz="2133" dirty="0">
                <a:solidFill>
                  <a:schemeClr val="bg1"/>
                </a:solidFill>
                <a:latin typeface="Calibri"/>
                <a:cs typeface="Calibri"/>
              </a:rPr>
              <a:t>Quiero comprarle un regalo a mi madre.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508000"/>
            <a:ext cx="11480800" cy="759182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chemeClr val="tx1"/>
                </a:solidFill>
                <a:latin typeface="Century Schoolbook" panose="02040604050505020304" pitchFamily="18" charset="0"/>
                <a:ea typeface="ＭＳ Ｐゴシック" charset="0"/>
                <a:cs typeface="ＭＳ Ｐゴシック" charset="0"/>
              </a:rPr>
              <a:t>Procesamiento del lenguaje natural: dificultades</a:t>
            </a:r>
            <a:endParaRPr lang="es-ES" sz="32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3" name="Rectangle 2051">
            <a:extLst>
              <a:ext uri="{FF2B5EF4-FFF2-40B4-BE49-F238E27FC236}">
                <a16:creationId xmlns:a16="http://schemas.microsoft.com/office/drawing/2014/main" id="{B757739F-3840-46C9-8BCF-382E13838B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9041" y="2581031"/>
            <a:ext cx="3136292" cy="2692400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  <a:cs typeface="Courier"/>
              </a:rPr>
              <a:t>ex prime </a:t>
            </a:r>
            <a:r>
              <a:rPr lang="es-ES" dirty="0" err="1">
                <a:solidFill>
                  <a:schemeClr val="bg1"/>
                </a:solidFill>
                <a:cs typeface="Courier"/>
              </a:rPr>
              <a:t>minister</a:t>
            </a:r>
            <a:endParaRPr lang="es-ES" dirty="0">
              <a:solidFill>
                <a:schemeClr val="bg1"/>
              </a:solidFill>
              <a:cs typeface="Courier"/>
            </a:endParaRPr>
          </a:p>
          <a:p>
            <a:r>
              <a:rPr lang="es-ES" dirty="0">
                <a:solidFill>
                  <a:schemeClr val="bg1"/>
                </a:solidFill>
                <a:cs typeface="Courier"/>
                <a:sym typeface="Symbol" charset="2"/>
              </a:rPr>
              <a:t>Hewlett-Packard </a:t>
            </a:r>
          </a:p>
          <a:p>
            <a:r>
              <a:rPr lang="es-ES" dirty="0" err="1">
                <a:solidFill>
                  <a:schemeClr val="bg1"/>
                </a:solidFill>
                <a:cs typeface="Courier"/>
                <a:sym typeface="Symbol" charset="2"/>
              </a:rPr>
              <a:t>state</a:t>
            </a:r>
            <a:r>
              <a:rPr lang="es-ES" dirty="0">
                <a:solidFill>
                  <a:schemeClr val="bg1"/>
                </a:solidFill>
                <a:cs typeface="Courier"/>
                <a:sym typeface="Symbol" charset="2"/>
              </a:rPr>
              <a:t>-</a:t>
            </a:r>
            <a:r>
              <a:rPr lang="es-ES" dirty="0" err="1">
                <a:solidFill>
                  <a:schemeClr val="bg1"/>
                </a:solidFill>
                <a:cs typeface="Courier"/>
                <a:sym typeface="Symbol" charset="2"/>
              </a:rPr>
              <a:t>of</a:t>
            </a:r>
            <a:r>
              <a:rPr lang="es-ES" dirty="0">
                <a:solidFill>
                  <a:schemeClr val="bg1"/>
                </a:solidFill>
                <a:cs typeface="Courier"/>
                <a:sym typeface="Symbol" charset="2"/>
              </a:rPr>
              <a:t>-</a:t>
            </a:r>
            <a:r>
              <a:rPr lang="es-ES" dirty="0" err="1">
                <a:solidFill>
                  <a:schemeClr val="bg1"/>
                </a:solidFill>
                <a:cs typeface="Courier"/>
                <a:sym typeface="Symbol" charset="2"/>
              </a:rPr>
              <a:t>the</a:t>
            </a:r>
            <a:r>
              <a:rPr lang="es-ES" dirty="0">
                <a:solidFill>
                  <a:schemeClr val="bg1"/>
                </a:solidFill>
                <a:cs typeface="Courier"/>
                <a:sym typeface="Symbol" charset="2"/>
              </a:rPr>
              <a:t>-art </a:t>
            </a:r>
          </a:p>
          <a:p>
            <a:r>
              <a:rPr lang="es-ES" dirty="0" err="1">
                <a:solidFill>
                  <a:schemeClr val="bg1"/>
                </a:solidFill>
                <a:cs typeface="Courier"/>
                <a:sym typeface="Symbol" charset="2"/>
              </a:rPr>
              <a:t>nineteen</a:t>
            </a:r>
            <a:r>
              <a:rPr lang="es-ES" dirty="0">
                <a:solidFill>
                  <a:schemeClr val="bg1"/>
                </a:solidFill>
                <a:cs typeface="Courier"/>
                <a:sym typeface="Symbol" charset="2"/>
              </a:rPr>
              <a:t> </a:t>
            </a:r>
            <a:r>
              <a:rPr lang="es-ES" dirty="0" err="1">
                <a:solidFill>
                  <a:schemeClr val="bg1"/>
                </a:solidFill>
                <a:cs typeface="Courier"/>
                <a:sym typeface="Symbol" charset="2"/>
              </a:rPr>
              <a:t>eighty</a:t>
            </a:r>
            <a:endParaRPr lang="es-ES" dirty="0">
              <a:solidFill>
                <a:schemeClr val="bg1"/>
              </a:solidFill>
              <a:cs typeface="Courier"/>
              <a:sym typeface="Symbol" charset="2"/>
            </a:endParaRPr>
          </a:p>
          <a:p>
            <a:r>
              <a:rPr lang="es-ES" dirty="0">
                <a:solidFill>
                  <a:schemeClr val="bg1"/>
                </a:solidFill>
                <a:cs typeface="Courier"/>
                <a:sym typeface="Symbol" charset="2"/>
              </a:rPr>
              <a:t>San Francisco</a:t>
            </a:r>
            <a:endParaRPr lang="es-ES" dirty="0">
              <a:solidFill>
                <a:schemeClr val="bg1"/>
              </a:solidFill>
              <a:cs typeface="Calibri"/>
              <a:sym typeface="Symbol" charset="2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0FC88E4-E4A4-4ED5-874B-EC4A8D222C12}"/>
              </a:ext>
            </a:extLst>
          </p:cNvPr>
          <p:cNvSpPr/>
          <p:nvPr/>
        </p:nvSpPr>
        <p:spPr>
          <a:xfrm>
            <a:off x="5762625" y="3429000"/>
            <a:ext cx="1581150" cy="3714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C6B3E34-3E61-4BBA-AA67-985029924325}"/>
              </a:ext>
            </a:extLst>
          </p:cNvPr>
          <p:cNvSpPr/>
          <p:nvPr/>
        </p:nvSpPr>
        <p:spPr>
          <a:xfrm>
            <a:off x="4614817" y="4029075"/>
            <a:ext cx="823958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F55A0E0-58B4-4890-822E-FAB67E2FF077}"/>
              </a:ext>
            </a:extLst>
          </p:cNvPr>
          <p:cNvSpPr/>
          <p:nvPr/>
        </p:nvSpPr>
        <p:spPr>
          <a:xfrm>
            <a:off x="6815092" y="4029075"/>
            <a:ext cx="471533" cy="4191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04DC2648-A3BF-4114-8767-C9679903D937}"/>
              </a:ext>
            </a:extLst>
          </p:cNvPr>
          <p:cNvSpPr/>
          <p:nvPr/>
        </p:nvSpPr>
        <p:spPr>
          <a:xfrm>
            <a:off x="5662567" y="4333875"/>
            <a:ext cx="471533" cy="4191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4CA08324-AEEF-4C33-9205-0A8A22C88140}"/>
              </a:ext>
            </a:extLst>
          </p:cNvPr>
          <p:cNvSpPr/>
          <p:nvPr/>
        </p:nvSpPr>
        <p:spPr>
          <a:xfrm>
            <a:off x="4578607" y="4654692"/>
            <a:ext cx="471533" cy="4191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DA9BFB9B-E7DC-4E66-8B91-9B24F9049BDE}"/>
              </a:ext>
            </a:extLst>
          </p:cNvPr>
          <p:cNvSpPr/>
          <p:nvPr/>
        </p:nvSpPr>
        <p:spPr>
          <a:xfrm>
            <a:off x="4654807" y="3749817"/>
            <a:ext cx="674477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317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3AF5EB8-5A97-41B5-9EC7-EB8C147727B7}"/>
              </a:ext>
            </a:extLst>
          </p:cNvPr>
          <p:cNvSpPr txBox="1"/>
          <p:nvPr/>
        </p:nvSpPr>
        <p:spPr>
          <a:xfrm>
            <a:off x="870012" y="452761"/>
            <a:ext cx="988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5601F3D7-F0EE-40C2-BD94-C3361BECAF92}"/>
              </a:ext>
            </a:extLst>
          </p:cNvPr>
          <p:cNvGrpSpPr/>
          <p:nvPr/>
        </p:nvGrpSpPr>
        <p:grpSpPr>
          <a:xfrm>
            <a:off x="6486623" y="1075484"/>
            <a:ext cx="5295900" cy="2209800"/>
            <a:chOff x="3565864" y="1075484"/>
            <a:chExt cx="5295900" cy="2209800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53694B5D-1CAC-4028-A925-BC3EC2A8725B}"/>
                </a:ext>
              </a:extLst>
            </p:cNvPr>
            <p:cNvSpPr/>
            <p:nvPr/>
          </p:nvSpPr>
          <p:spPr>
            <a:xfrm>
              <a:off x="3565864" y="1075484"/>
              <a:ext cx="5295900" cy="22098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644B8E35-4F1F-4CCA-BFCF-E1A481CAB857}"/>
                </a:ext>
              </a:extLst>
            </p:cNvPr>
            <p:cNvSpPr txBox="1"/>
            <p:nvPr/>
          </p:nvSpPr>
          <p:spPr>
            <a:xfrm>
              <a:off x="3856793" y="1094619"/>
              <a:ext cx="4714042" cy="8309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C E T S A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A61CF22-57FF-4383-8569-DBC30490DE2D}"/>
                </a:ext>
              </a:extLst>
            </p:cNvPr>
            <p:cNvSpPr txBox="1"/>
            <p:nvPr/>
          </p:nvSpPr>
          <p:spPr>
            <a:xfrm>
              <a:off x="3856793" y="2435153"/>
              <a:ext cx="47140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C E S T A</a:t>
              </a:r>
            </a:p>
          </p:txBody>
        </p: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464F3E94-74FB-4D62-94BF-DBC5743BE4A2}"/>
                </a:ext>
              </a:extLst>
            </p:cNvPr>
            <p:cNvCxnSpPr/>
            <p:nvPr/>
          </p:nvCxnSpPr>
          <p:spPr>
            <a:xfrm>
              <a:off x="4740676" y="1846555"/>
              <a:ext cx="0" cy="66582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39760F8B-10AE-48C3-8520-3DD0630099AD}"/>
                </a:ext>
              </a:extLst>
            </p:cNvPr>
            <p:cNvCxnSpPr/>
            <p:nvPr/>
          </p:nvCxnSpPr>
          <p:spPr>
            <a:xfrm>
              <a:off x="5477518" y="1846555"/>
              <a:ext cx="0" cy="66582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B20293D9-0B8A-447B-9822-D820AE53F9CA}"/>
                </a:ext>
              </a:extLst>
            </p:cNvPr>
            <p:cNvCxnSpPr/>
            <p:nvPr/>
          </p:nvCxnSpPr>
          <p:spPr>
            <a:xfrm>
              <a:off x="6196619" y="1846555"/>
              <a:ext cx="0" cy="66582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B01155AD-2017-48FA-9508-D28A69DE18D4}"/>
                </a:ext>
              </a:extLst>
            </p:cNvPr>
            <p:cNvCxnSpPr/>
            <p:nvPr/>
          </p:nvCxnSpPr>
          <p:spPr>
            <a:xfrm>
              <a:off x="6942339" y="1846555"/>
              <a:ext cx="0" cy="66582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BD54A4BF-7CB0-4CEF-B8C8-200FA7C19F20}"/>
                </a:ext>
              </a:extLst>
            </p:cNvPr>
            <p:cNvCxnSpPr/>
            <p:nvPr/>
          </p:nvCxnSpPr>
          <p:spPr>
            <a:xfrm>
              <a:off x="7688068" y="1846555"/>
              <a:ext cx="0" cy="66582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16CF5DDF-4E89-4289-B748-C2210E48E5EE}"/>
              </a:ext>
            </a:extLst>
          </p:cNvPr>
          <p:cNvGrpSpPr/>
          <p:nvPr/>
        </p:nvGrpSpPr>
        <p:grpSpPr>
          <a:xfrm>
            <a:off x="6486623" y="3908943"/>
            <a:ext cx="5295900" cy="2209800"/>
            <a:chOff x="3574738" y="3908943"/>
            <a:chExt cx="5295900" cy="2209800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2D0B01FD-A2D7-4A8E-B607-C415CA41E21F}"/>
                </a:ext>
              </a:extLst>
            </p:cNvPr>
            <p:cNvSpPr/>
            <p:nvPr/>
          </p:nvSpPr>
          <p:spPr>
            <a:xfrm>
              <a:off x="3574738" y="3908943"/>
              <a:ext cx="5295900" cy="22098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91B36187-5473-43A8-B2BD-94F1797040C9}"/>
                </a:ext>
              </a:extLst>
            </p:cNvPr>
            <p:cNvSpPr txBox="1"/>
            <p:nvPr/>
          </p:nvSpPr>
          <p:spPr>
            <a:xfrm>
              <a:off x="3847915" y="3926245"/>
              <a:ext cx="4714042" cy="8309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C * E T S A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C9D3840D-977D-4A4C-83F4-32C724D84E6F}"/>
                </a:ext>
              </a:extLst>
            </p:cNvPr>
            <p:cNvSpPr txBox="1"/>
            <p:nvPr/>
          </p:nvSpPr>
          <p:spPr>
            <a:xfrm>
              <a:off x="3856793" y="5268612"/>
              <a:ext cx="47140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C U E S T A</a:t>
              </a:r>
            </a:p>
          </p:txBody>
        </p: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FE04BAE8-D274-41C1-AA10-667AA200D740}"/>
                </a:ext>
              </a:extLst>
            </p:cNvPr>
            <p:cNvCxnSpPr/>
            <p:nvPr/>
          </p:nvCxnSpPr>
          <p:spPr>
            <a:xfrm>
              <a:off x="4367819" y="4680014"/>
              <a:ext cx="0" cy="66582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76FC8949-AD79-4E03-B792-6FA803A5B80B}"/>
                </a:ext>
              </a:extLst>
            </p:cNvPr>
            <p:cNvCxnSpPr/>
            <p:nvPr/>
          </p:nvCxnSpPr>
          <p:spPr>
            <a:xfrm>
              <a:off x="5104661" y="4680014"/>
              <a:ext cx="0" cy="66582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085C5300-70AD-4326-97B7-54C0BF5EF294}"/>
                </a:ext>
              </a:extLst>
            </p:cNvPr>
            <p:cNvCxnSpPr/>
            <p:nvPr/>
          </p:nvCxnSpPr>
          <p:spPr>
            <a:xfrm>
              <a:off x="5823762" y="4680014"/>
              <a:ext cx="0" cy="66582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687B6405-DBD2-4E0A-96EC-E54F1357C803}"/>
                </a:ext>
              </a:extLst>
            </p:cNvPr>
            <p:cNvCxnSpPr/>
            <p:nvPr/>
          </p:nvCxnSpPr>
          <p:spPr>
            <a:xfrm>
              <a:off x="6569482" y="4680014"/>
              <a:ext cx="0" cy="66582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284692F3-7DE5-4F93-A115-57D5FE4E8FC6}"/>
                </a:ext>
              </a:extLst>
            </p:cNvPr>
            <p:cNvCxnSpPr/>
            <p:nvPr/>
          </p:nvCxnSpPr>
          <p:spPr>
            <a:xfrm>
              <a:off x="7315211" y="4680014"/>
              <a:ext cx="0" cy="66582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64D63F44-44A8-4037-833C-BC7D6595FF0F}"/>
                </a:ext>
              </a:extLst>
            </p:cNvPr>
            <p:cNvCxnSpPr/>
            <p:nvPr/>
          </p:nvCxnSpPr>
          <p:spPr>
            <a:xfrm>
              <a:off x="8062418" y="4681488"/>
              <a:ext cx="0" cy="66582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ángulo 35">
            <a:extLst>
              <a:ext uri="{FF2B5EF4-FFF2-40B4-BE49-F238E27FC236}">
                <a16:creationId xmlns:a16="http://schemas.microsoft.com/office/drawing/2014/main" id="{06C9CE9C-450D-4102-AAE2-CE0E5FDE55AD}"/>
              </a:ext>
            </a:extLst>
          </p:cNvPr>
          <p:cNvSpPr/>
          <p:nvPr/>
        </p:nvSpPr>
        <p:spPr>
          <a:xfrm>
            <a:off x="859407" y="1575294"/>
            <a:ext cx="541860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Similitud entre dos ‘</a:t>
            </a:r>
            <a:r>
              <a:rPr lang="es-ES" sz="2400" dirty="0" err="1"/>
              <a:t>strings</a:t>
            </a:r>
            <a:r>
              <a:rPr lang="es-ES" sz="2400" dirty="0"/>
              <a:t>’: </a:t>
            </a:r>
          </a:p>
          <a:p>
            <a:r>
              <a:rPr lang="es-ES" sz="2400" dirty="0"/>
              <a:t>Un usuario escribe “</a:t>
            </a:r>
            <a:r>
              <a:rPr lang="es-ES" sz="2400" dirty="0" err="1"/>
              <a:t>cetsa</a:t>
            </a:r>
            <a:r>
              <a:rPr lang="es-ES" sz="2400" dirty="0"/>
              <a:t>”</a:t>
            </a:r>
          </a:p>
          <a:p>
            <a:r>
              <a:rPr lang="es-ES" sz="2400" dirty="0"/>
              <a:t>¿Qué palabra está más cerca? </a:t>
            </a:r>
          </a:p>
          <a:p>
            <a:pPr lvl="3"/>
            <a:r>
              <a:rPr lang="es-ES" sz="2400" dirty="0"/>
              <a:t>cesta, </a:t>
            </a:r>
          </a:p>
          <a:p>
            <a:pPr lvl="3"/>
            <a:r>
              <a:rPr lang="es-ES" sz="2400" dirty="0"/>
              <a:t>cesa, </a:t>
            </a:r>
          </a:p>
          <a:p>
            <a:pPr lvl="3"/>
            <a:r>
              <a:rPr lang="es-ES" sz="2400" dirty="0"/>
              <a:t>cuesta, </a:t>
            </a:r>
          </a:p>
          <a:p>
            <a:pPr lvl="3"/>
            <a:r>
              <a:rPr lang="es-ES" sz="2400" dirty="0"/>
              <a:t>cresta… </a:t>
            </a:r>
          </a:p>
          <a:p>
            <a:endParaRPr lang="es-ES" sz="2400" dirty="0"/>
          </a:p>
          <a:p>
            <a:r>
              <a:rPr lang="es-ES" sz="2400" dirty="0"/>
              <a:t>MED = número mínimo de ediciones: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dirty="0"/>
              <a:t>inserción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dirty="0"/>
              <a:t>supresión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dirty="0"/>
              <a:t>sustitución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7CD6F1A0-107E-4927-A27F-F917A5644FDC}"/>
              </a:ext>
            </a:extLst>
          </p:cNvPr>
          <p:cNvSpPr/>
          <p:nvPr/>
        </p:nvSpPr>
        <p:spPr>
          <a:xfrm>
            <a:off x="859407" y="383861"/>
            <a:ext cx="10114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kern="0" dirty="0" err="1"/>
              <a:t>Corrección</a:t>
            </a:r>
            <a:r>
              <a:rPr lang="en-US" sz="3600" kern="0" dirty="0"/>
              <a:t> </a:t>
            </a:r>
            <a:r>
              <a:rPr lang="en-US" sz="3600" kern="0" dirty="0" err="1"/>
              <a:t>ortográfica</a:t>
            </a:r>
            <a:r>
              <a:rPr lang="en-US" sz="3600" kern="0" dirty="0"/>
              <a:t> y </a:t>
            </a:r>
            <a:r>
              <a:rPr lang="es-ES" sz="3600" dirty="0" err="1"/>
              <a:t>Minimum</a:t>
            </a:r>
            <a:r>
              <a:rPr lang="es-ES" sz="3600" dirty="0"/>
              <a:t> </a:t>
            </a:r>
            <a:r>
              <a:rPr lang="es-ES" sz="3600" dirty="0" err="1"/>
              <a:t>edit</a:t>
            </a:r>
            <a:r>
              <a:rPr lang="es-ES" sz="3600" dirty="0"/>
              <a:t> </a:t>
            </a:r>
            <a:r>
              <a:rPr lang="es-ES" sz="3600" dirty="0" err="1"/>
              <a:t>distance</a:t>
            </a:r>
            <a:r>
              <a:rPr lang="es-ES" sz="3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5199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652082" cy="798576"/>
          </a:xfrm>
        </p:spPr>
        <p:txBody>
          <a:bodyPr>
            <a:normAutofit/>
          </a:bodyPr>
          <a:lstStyle/>
          <a:p>
            <a:r>
              <a:rPr lang="en-US" sz="4000" dirty="0"/>
              <a:t>Text summarization:</a:t>
            </a:r>
            <a:endParaRPr lang="en-US" dirty="0"/>
          </a:p>
        </p:txBody>
      </p:sp>
      <p:pic>
        <p:nvPicPr>
          <p:cNvPr id="6" name="Imagen 5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4E1205D0-1B53-4462-A793-8A583916E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61" y="1633535"/>
            <a:ext cx="8138160" cy="383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32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DA27254-207B-4B52-973B-03A6D7C25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What is social media?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3358E8-FEB4-4E5C-903A-92C75E6BD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5FE9BA5-5847-4FF3-960A-4E3AC28E37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6D98C19-CACB-4DEB-9AA7-5E1D776DB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8EA0C28F-AA7D-46C7-8D8A-CE97E7EB0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50B7A449-3821-4275-97E9-6B1FF91D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15285ED-C1E9-4539-9551-2D9D3B89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A57A772B-029C-402F-8961-04AD1B611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43A98072-A351-47FB-8807-1EEDBF77E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3BC2C561-1ADE-495B-A04A-92DE414F5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E633B79-4994-47EC-9479-56BA3E3A5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6188152-70CA-4742-AA0D-863A7FDB4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FEE03D9-0DD9-4407-BAE1-A9729F79EC5C}"/>
              </a:ext>
            </a:extLst>
          </p:cNvPr>
          <p:cNvSpPr/>
          <p:nvPr/>
        </p:nvSpPr>
        <p:spPr>
          <a:xfrm>
            <a:off x="5628932" y="476250"/>
            <a:ext cx="6086818" cy="58864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0558CB5F-537C-4737-A23F-3AD19FD7B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354" y="700000"/>
            <a:ext cx="1625397" cy="1625397"/>
          </a:xfrm>
          <a:prstGeom prst="rect">
            <a:avLst/>
          </a:prstGeom>
        </p:spPr>
      </p:pic>
      <p:pic>
        <p:nvPicPr>
          <p:cNvPr id="32" name="Imagen 31" descr="Imagen que contiene objeto, kit de primeros auxilios&#10;&#10;Descripción generada con confianza muy alta">
            <a:extLst>
              <a:ext uri="{FF2B5EF4-FFF2-40B4-BE49-F238E27FC236}">
                <a16:creationId xmlns:a16="http://schemas.microsoft.com/office/drawing/2014/main" id="{7FDF5D90-999F-4BF2-AC40-0B2EBBDD8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772" y="672313"/>
            <a:ext cx="1625397" cy="1625397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EA3CD3B0-0261-4F37-A157-18D69A6BE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165" y="601373"/>
            <a:ext cx="1767279" cy="1767279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B387B297-0D7F-4EA1-9C52-190F8C540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393" y="2593018"/>
            <a:ext cx="1625397" cy="1625397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0E344CBA-D93B-45DD-A92D-6191D0F5B7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772" y="2597252"/>
            <a:ext cx="1625397" cy="1625397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AAACB565-1B57-40FF-BB54-303C50216F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734" y="4522191"/>
            <a:ext cx="1625397" cy="1625397"/>
          </a:xfrm>
          <a:prstGeom prst="rect">
            <a:avLst/>
          </a:prstGeom>
        </p:spPr>
      </p:pic>
      <p:pic>
        <p:nvPicPr>
          <p:cNvPr id="30" name="Imagen 29" descr="Imagen que contiene objeto&#10;&#10;Descripción generada con confianza alta">
            <a:extLst>
              <a:ext uri="{FF2B5EF4-FFF2-40B4-BE49-F238E27FC236}">
                <a16:creationId xmlns:a16="http://schemas.microsoft.com/office/drawing/2014/main" id="{7ADA0AF2-95C5-4DE5-B494-482F774AF1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533" y="4522191"/>
            <a:ext cx="1625397" cy="1625397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E6343669-BB82-4B8F-91F1-D7AEC21621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534" y="2597252"/>
            <a:ext cx="1625397" cy="1625397"/>
          </a:xfrm>
          <a:prstGeom prst="rect">
            <a:avLst/>
          </a:prstGeom>
        </p:spPr>
      </p:pic>
      <p:pic>
        <p:nvPicPr>
          <p:cNvPr id="37" name="Imagen 36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105C10F0-2E99-48DC-A9A3-565C2F2E51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50" y="4522191"/>
            <a:ext cx="1625397" cy="16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8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What contents do we find in social media?</a:t>
            </a:r>
          </a:p>
        </p:txBody>
      </p:sp>
      <p:graphicFrame>
        <p:nvGraphicFramePr>
          <p:cNvPr id="9" name="CuadroTexto 4">
            <a:extLst>
              <a:ext uri="{FF2B5EF4-FFF2-40B4-BE49-F238E27FC236}">
                <a16:creationId xmlns:a16="http://schemas.microsoft.com/office/drawing/2014/main" id="{9DEBA8B2-42B2-4757-8C05-04BA0DDD9E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1903718"/>
              </p:ext>
            </p:extLst>
          </p:nvPr>
        </p:nvGraphicFramePr>
        <p:xfrm>
          <a:off x="483578" y="1521071"/>
          <a:ext cx="11245360" cy="4734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8591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Steps for text analysis:</a:t>
            </a:r>
          </a:p>
        </p:txBody>
      </p:sp>
      <p:graphicFrame>
        <p:nvGraphicFramePr>
          <p:cNvPr id="9" name="CuadroTexto 4">
            <a:extLst>
              <a:ext uri="{FF2B5EF4-FFF2-40B4-BE49-F238E27FC236}">
                <a16:creationId xmlns:a16="http://schemas.microsoft.com/office/drawing/2014/main" id="{9DEBA8B2-42B2-4757-8C05-04BA0DDD9E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731072"/>
              </p:ext>
            </p:extLst>
          </p:nvPr>
        </p:nvGraphicFramePr>
        <p:xfrm>
          <a:off x="1286933" y="1192404"/>
          <a:ext cx="9618133" cy="486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4D3EFA34-B78F-4EC9-A89D-B6B6D4DF4C26}"/>
              </a:ext>
            </a:extLst>
          </p:cNvPr>
          <p:cNvSpPr/>
          <p:nvPr/>
        </p:nvSpPr>
        <p:spPr>
          <a:xfrm>
            <a:off x="1160585" y="1811215"/>
            <a:ext cx="2365130" cy="34817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215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7A0129-A4C2-49FB-A6F6-700563AEC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266700"/>
            <a:ext cx="3729076" cy="1320800"/>
          </a:xfrm>
        </p:spPr>
        <p:txBody>
          <a:bodyPr anchor="ctr">
            <a:normAutofit/>
          </a:bodyPr>
          <a:lstStyle/>
          <a:p>
            <a:r>
              <a:rPr lang="es-ES" dirty="0" err="1"/>
              <a:t>Gathering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corpus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6B80A2-0F3F-489F-BE04-4DCC0F7F5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6" y="1503364"/>
            <a:ext cx="9647553" cy="492313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s-ES" sz="2800" dirty="0"/>
              <a:t>Online free </a:t>
            </a:r>
            <a:r>
              <a:rPr lang="es-ES" sz="2800" dirty="0" err="1"/>
              <a:t>corpora</a:t>
            </a:r>
            <a:r>
              <a:rPr lang="es-ES" sz="2800" dirty="0"/>
              <a:t>: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lphaLcPeriod"/>
            </a:pPr>
            <a:r>
              <a:rPr lang="es-ES" sz="2400" dirty="0" err="1"/>
              <a:t>Nltk</a:t>
            </a:r>
            <a:r>
              <a:rPr lang="es-ES" sz="2400" dirty="0"/>
              <a:t>-data: </a:t>
            </a:r>
            <a:r>
              <a:rPr lang="es-ES" sz="2400" dirty="0">
                <a:hlinkClick r:id="rId4"/>
              </a:rPr>
              <a:t>https://raw.githubusercontent.com/nltk/nltk_data/gh-pages/index.xml</a:t>
            </a:r>
            <a:endParaRPr lang="es-ES" sz="2400" dirty="0"/>
          </a:p>
          <a:p>
            <a:pPr marL="800100" lvl="1" indent="-342900">
              <a:lnSpc>
                <a:spcPct val="90000"/>
              </a:lnSpc>
              <a:buFont typeface="+mj-lt"/>
              <a:buAutoNum type="alphaLcPeriod"/>
            </a:pPr>
            <a:r>
              <a:rPr lang="es-ES" sz="2400" dirty="0"/>
              <a:t>Brigham Young </a:t>
            </a:r>
            <a:r>
              <a:rPr lang="es-ES" sz="2400" dirty="0" err="1"/>
              <a:t>University</a:t>
            </a:r>
            <a:r>
              <a:rPr lang="es-ES" sz="2400" dirty="0"/>
              <a:t>: </a:t>
            </a:r>
            <a:r>
              <a:rPr lang="es-ES" sz="2400" dirty="0">
                <a:hlinkClick r:id="rId5"/>
              </a:rPr>
              <a:t>https://corpus.byu.edu/</a:t>
            </a:r>
            <a:endParaRPr lang="es-ES" sz="2400" dirty="0"/>
          </a:p>
          <a:p>
            <a:pPr marL="800100" lvl="1" indent="-342900">
              <a:lnSpc>
                <a:spcPct val="90000"/>
              </a:lnSpc>
              <a:buFont typeface="+mj-lt"/>
              <a:buAutoNum type="alphaLcPeriod"/>
            </a:pPr>
            <a:r>
              <a:rPr lang="es-ES" sz="2400" dirty="0"/>
              <a:t>British </a:t>
            </a:r>
            <a:r>
              <a:rPr lang="es-ES" sz="2400" dirty="0" err="1"/>
              <a:t>National</a:t>
            </a:r>
            <a:r>
              <a:rPr lang="es-ES" sz="2400" dirty="0"/>
              <a:t> Corpus: </a:t>
            </a:r>
            <a:r>
              <a:rPr lang="es-ES" sz="2400" dirty="0">
                <a:hlinkClick r:id="rId6"/>
              </a:rPr>
              <a:t>http://www.natcorp.ox.ac.uk/</a:t>
            </a:r>
            <a:endParaRPr lang="es-ES" sz="2400" dirty="0"/>
          </a:p>
          <a:p>
            <a:pPr marL="800100" lvl="1" indent="-342900">
              <a:lnSpc>
                <a:spcPct val="90000"/>
              </a:lnSpc>
              <a:buFont typeface="+mj-lt"/>
              <a:buAutoNum type="alphaLcPeriod"/>
            </a:pPr>
            <a:r>
              <a:rPr lang="es-ES" sz="2400" dirty="0"/>
              <a:t>Martin </a:t>
            </a:r>
            <a:r>
              <a:rPr lang="es-ES" sz="2400" dirty="0" err="1"/>
              <a:t>Weisser</a:t>
            </a:r>
            <a:r>
              <a:rPr lang="es-ES" sz="2400" dirty="0"/>
              <a:t>: </a:t>
            </a:r>
            <a:r>
              <a:rPr lang="es-ES" sz="2400" dirty="0">
                <a:hlinkClick r:id="rId7"/>
              </a:rPr>
              <a:t>http://martinweisser.org/</a:t>
            </a:r>
            <a:endParaRPr lang="es-ES" sz="2400" dirty="0"/>
          </a:p>
          <a:p>
            <a:pPr marL="800100" lvl="1" indent="-342900">
              <a:lnSpc>
                <a:spcPct val="90000"/>
              </a:lnSpc>
              <a:buFont typeface="+mj-lt"/>
              <a:buAutoNum type="alphaLcPeriod"/>
            </a:pPr>
            <a:endParaRPr lang="es-ES" sz="2400" dirty="0"/>
          </a:p>
          <a:p>
            <a:pPr>
              <a:lnSpc>
                <a:spcPct val="90000"/>
              </a:lnSpc>
            </a:pPr>
            <a:r>
              <a:rPr lang="es-ES" sz="2800" dirty="0"/>
              <a:t>Web </a:t>
            </a:r>
            <a:r>
              <a:rPr lang="es-ES" sz="2800" dirty="0" err="1"/>
              <a:t>scrapping</a:t>
            </a:r>
            <a:r>
              <a:rPr lang="es-ES" sz="2800" dirty="0"/>
              <a:t>: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lphaLcPeriod"/>
            </a:pPr>
            <a:r>
              <a:rPr lang="es-ES" sz="2400" dirty="0"/>
              <a:t>Social media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lphaLcPeriod"/>
            </a:pPr>
            <a:r>
              <a:rPr lang="es-ES" sz="2400" dirty="0" err="1"/>
              <a:t>Information</a:t>
            </a:r>
            <a:r>
              <a:rPr lang="es-ES" sz="2400" dirty="0"/>
              <a:t> </a:t>
            </a:r>
            <a:r>
              <a:rPr lang="es-ES" sz="2400" dirty="0" err="1"/>
              <a:t>resources</a:t>
            </a:r>
            <a:endParaRPr lang="es-ES" sz="2400" dirty="0"/>
          </a:p>
        </p:txBody>
      </p:sp>
      <p:pic>
        <p:nvPicPr>
          <p:cNvPr id="8" name="Grabación de pantalla 7">
            <a:hlinkClick r:id="" action="ppaction://media"/>
            <a:extLst>
              <a:ext uri="{FF2B5EF4-FFF2-40B4-BE49-F238E27FC236}">
                <a16:creationId xmlns:a16="http://schemas.microsoft.com/office/drawing/2014/main" id="{0AD394B8-4DFB-424F-9BED-0D24AD4AFB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6746" y="1004999"/>
            <a:ext cx="10539984" cy="53961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730C92F-B223-4B54-BF85-3F5A756CD4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2426" y="369576"/>
            <a:ext cx="7564408" cy="622172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3830FEA5-53F1-400D-88DC-700FE8405A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127" y="487962"/>
            <a:ext cx="11141745" cy="588207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11E7F234-42AA-4F89-93EE-6FE295D688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700" y="684976"/>
            <a:ext cx="11332598" cy="56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7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8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063D5-64C7-4832-83B0-F1F5ABE2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What texts do we find in social media?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A94CA24-7548-4D45-AFD3-A1B5CF4FB59F}"/>
              </a:ext>
            </a:extLst>
          </p:cNvPr>
          <p:cNvSpPr/>
          <p:nvPr/>
        </p:nvSpPr>
        <p:spPr>
          <a:xfrm>
            <a:off x="572844" y="1571625"/>
            <a:ext cx="5633582" cy="4676775"/>
          </a:xfrm>
          <a:prstGeom prst="rect">
            <a:avLst/>
          </a:prstGeom>
          <a:blipFill rotWithShape="0">
            <a:blip r:embed="rId2"/>
            <a:srcRect/>
            <a:stretch>
              <a:fillRect l="-3000" r="-3000"/>
            </a:stretch>
          </a:blipFill>
          <a:ln cap="sq">
            <a:miter lim="800000"/>
          </a:ln>
          <a:effectLst>
            <a:softEdge rad="0"/>
          </a:effectLst>
        </p:spPr>
        <p:style>
          <a:lnRef idx="1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3E6CA54-4E9C-46B1-AF05-EEC81ADD3344}"/>
              </a:ext>
            </a:extLst>
          </p:cNvPr>
          <p:cNvSpPr/>
          <p:nvPr/>
        </p:nvSpPr>
        <p:spPr>
          <a:xfrm>
            <a:off x="7164144" y="1514476"/>
            <a:ext cx="4455012" cy="3990974"/>
          </a:xfrm>
          <a:prstGeom prst="rect">
            <a:avLst/>
          </a:prstGeom>
          <a:blipFill rotWithShape="0">
            <a:blip r:embed="rId3"/>
            <a:srcRect/>
            <a:stretch>
              <a:fillRect l="-9000" r="-9000"/>
            </a:stretch>
          </a:blip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23961485-FAB4-4F6D-8FCD-2126FE5D1924}"/>
              </a:ext>
            </a:extLst>
          </p:cNvPr>
          <p:cNvSpPr/>
          <p:nvPr/>
        </p:nvSpPr>
        <p:spPr>
          <a:xfrm>
            <a:off x="1162525" y="5883756"/>
            <a:ext cx="1258048" cy="539269"/>
          </a:xfrm>
          <a:custGeom>
            <a:avLst/>
            <a:gdLst>
              <a:gd name="connsiteX0" fmla="*/ 0 w 1258048"/>
              <a:gd name="connsiteY0" fmla="*/ 53927 h 539269"/>
              <a:gd name="connsiteX1" fmla="*/ 53927 w 1258048"/>
              <a:gd name="connsiteY1" fmla="*/ 0 h 539269"/>
              <a:gd name="connsiteX2" fmla="*/ 1204121 w 1258048"/>
              <a:gd name="connsiteY2" fmla="*/ 0 h 539269"/>
              <a:gd name="connsiteX3" fmla="*/ 1258048 w 1258048"/>
              <a:gd name="connsiteY3" fmla="*/ 53927 h 539269"/>
              <a:gd name="connsiteX4" fmla="*/ 1258048 w 1258048"/>
              <a:gd name="connsiteY4" fmla="*/ 485342 h 539269"/>
              <a:gd name="connsiteX5" fmla="*/ 1204121 w 1258048"/>
              <a:gd name="connsiteY5" fmla="*/ 539269 h 539269"/>
              <a:gd name="connsiteX6" fmla="*/ 53927 w 1258048"/>
              <a:gd name="connsiteY6" fmla="*/ 539269 h 539269"/>
              <a:gd name="connsiteX7" fmla="*/ 0 w 1258048"/>
              <a:gd name="connsiteY7" fmla="*/ 485342 h 539269"/>
              <a:gd name="connsiteX8" fmla="*/ 0 w 1258048"/>
              <a:gd name="connsiteY8" fmla="*/ 53927 h 53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8" h="539269">
                <a:moveTo>
                  <a:pt x="0" y="53927"/>
                </a:moveTo>
                <a:cubicBezTo>
                  <a:pt x="0" y="24144"/>
                  <a:pt x="24144" y="0"/>
                  <a:pt x="53927" y="0"/>
                </a:cubicBezTo>
                <a:lnTo>
                  <a:pt x="1204121" y="0"/>
                </a:lnTo>
                <a:cubicBezTo>
                  <a:pt x="1233904" y="0"/>
                  <a:pt x="1258048" y="24144"/>
                  <a:pt x="1258048" y="53927"/>
                </a:cubicBezTo>
                <a:lnTo>
                  <a:pt x="1258048" y="485342"/>
                </a:lnTo>
                <a:cubicBezTo>
                  <a:pt x="1258048" y="515125"/>
                  <a:pt x="1233904" y="539269"/>
                  <a:pt x="1204121" y="539269"/>
                </a:cubicBezTo>
                <a:lnTo>
                  <a:pt x="53927" y="539269"/>
                </a:lnTo>
                <a:cubicBezTo>
                  <a:pt x="24144" y="539269"/>
                  <a:pt x="0" y="515125"/>
                  <a:pt x="0" y="485342"/>
                </a:cubicBezTo>
                <a:lnTo>
                  <a:pt x="0" y="53927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7230" tIns="50085" rIns="67230" bIns="500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700" kern="1200" dirty="0"/>
              <a:t>Posts</a:t>
            </a: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C1DB929E-AD82-423D-80DD-3CFF8DCDB6B1}"/>
              </a:ext>
            </a:extLst>
          </p:cNvPr>
          <p:cNvSpPr/>
          <p:nvPr/>
        </p:nvSpPr>
        <p:spPr>
          <a:xfrm>
            <a:off x="10231411" y="1348160"/>
            <a:ext cx="1633119" cy="566365"/>
          </a:xfrm>
          <a:custGeom>
            <a:avLst/>
            <a:gdLst>
              <a:gd name="connsiteX0" fmla="*/ 0 w 1633119"/>
              <a:gd name="connsiteY0" fmla="*/ 56637 h 566365"/>
              <a:gd name="connsiteX1" fmla="*/ 56637 w 1633119"/>
              <a:gd name="connsiteY1" fmla="*/ 0 h 566365"/>
              <a:gd name="connsiteX2" fmla="*/ 1576483 w 1633119"/>
              <a:gd name="connsiteY2" fmla="*/ 0 h 566365"/>
              <a:gd name="connsiteX3" fmla="*/ 1633120 w 1633119"/>
              <a:gd name="connsiteY3" fmla="*/ 56637 h 566365"/>
              <a:gd name="connsiteX4" fmla="*/ 1633119 w 1633119"/>
              <a:gd name="connsiteY4" fmla="*/ 509729 h 566365"/>
              <a:gd name="connsiteX5" fmla="*/ 1576482 w 1633119"/>
              <a:gd name="connsiteY5" fmla="*/ 566366 h 566365"/>
              <a:gd name="connsiteX6" fmla="*/ 56637 w 1633119"/>
              <a:gd name="connsiteY6" fmla="*/ 566365 h 566365"/>
              <a:gd name="connsiteX7" fmla="*/ 0 w 1633119"/>
              <a:gd name="connsiteY7" fmla="*/ 509728 h 566365"/>
              <a:gd name="connsiteX8" fmla="*/ 0 w 1633119"/>
              <a:gd name="connsiteY8" fmla="*/ 56637 h 566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3119" h="566365">
                <a:moveTo>
                  <a:pt x="0" y="56637"/>
                </a:moveTo>
                <a:cubicBezTo>
                  <a:pt x="0" y="25357"/>
                  <a:pt x="25357" y="0"/>
                  <a:pt x="56637" y="0"/>
                </a:cubicBezTo>
                <a:lnTo>
                  <a:pt x="1576483" y="0"/>
                </a:lnTo>
                <a:cubicBezTo>
                  <a:pt x="1607763" y="0"/>
                  <a:pt x="1633120" y="25357"/>
                  <a:pt x="1633120" y="56637"/>
                </a:cubicBezTo>
                <a:cubicBezTo>
                  <a:pt x="1633120" y="207668"/>
                  <a:pt x="1633119" y="358698"/>
                  <a:pt x="1633119" y="509729"/>
                </a:cubicBezTo>
                <a:cubicBezTo>
                  <a:pt x="1633119" y="541009"/>
                  <a:pt x="1607762" y="566366"/>
                  <a:pt x="1576482" y="566366"/>
                </a:cubicBezTo>
                <a:lnTo>
                  <a:pt x="56637" y="566365"/>
                </a:lnTo>
                <a:cubicBezTo>
                  <a:pt x="25357" y="566365"/>
                  <a:pt x="0" y="541008"/>
                  <a:pt x="0" y="509728"/>
                </a:cubicBezTo>
                <a:lnTo>
                  <a:pt x="0" y="56637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8023" tIns="50878" rIns="68023" bIns="50878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700" kern="1200" dirty="0"/>
              <a:t>Tweets</a:t>
            </a: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2A795F19-5526-4EF7-8255-2570759250AB}"/>
              </a:ext>
            </a:extLst>
          </p:cNvPr>
          <p:cNvSpPr/>
          <p:nvPr/>
        </p:nvSpPr>
        <p:spPr>
          <a:xfrm>
            <a:off x="3113424" y="5808575"/>
            <a:ext cx="1777297" cy="614450"/>
          </a:xfrm>
          <a:custGeom>
            <a:avLst/>
            <a:gdLst>
              <a:gd name="connsiteX0" fmla="*/ 0 w 1777297"/>
              <a:gd name="connsiteY0" fmla="*/ 61445 h 614450"/>
              <a:gd name="connsiteX1" fmla="*/ 61445 w 1777297"/>
              <a:gd name="connsiteY1" fmla="*/ 0 h 614450"/>
              <a:gd name="connsiteX2" fmla="*/ 1715852 w 1777297"/>
              <a:gd name="connsiteY2" fmla="*/ 0 h 614450"/>
              <a:gd name="connsiteX3" fmla="*/ 1777297 w 1777297"/>
              <a:gd name="connsiteY3" fmla="*/ 61445 h 614450"/>
              <a:gd name="connsiteX4" fmla="*/ 1777297 w 1777297"/>
              <a:gd name="connsiteY4" fmla="*/ 553005 h 614450"/>
              <a:gd name="connsiteX5" fmla="*/ 1715852 w 1777297"/>
              <a:gd name="connsiteY5" fmla="*/ 614450 h 614450"/>
              <a:gd name="connsiteX6" fmla="*/ 61445 w 1777297"/>
              <a:gd name="connsiteY6" fmla="*/ 614450 h 614450"/>
              <a:gd name="connsiteX7" fmla="*/ 0 w 1777297"/>
              <a:gd name="connsiteY7" fmla="*/ 553005 h 614450"/>
              <a:gd name="connsiteX8" fmla="*/ 0 w 1777297"/>
              <a:gd name="connsiteY8" fmla="*/ 61445 h 6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7297" h="614450">
                <a:moveTo>
                  <a:pt x="0" y="61445"/>
                </a:moveTo>
                <a:cubicBezTo>
                  <a:pt x="0" y="27510"/>
                  <a:pt x="27510" y="0"/>
                  <a:pt x="61445" y="0"/>
                </a:cubicBezTo>
                <a:lnTo>
                  <a:pt x="1715852" y="0"/>
                </a:lnTo>
                <a:cubicBezTo>
                  <a:pt x="1749787" y="0"/>
                  <a:pt x="1777297" y="27510"/>
                  <a:pt x="1777297" y="61445"/>
                </a:cubicBezTo>
                <a:lnTo>
                  <a:pt x="1777297" y="553005"/>
                </a:lnTo>
                <a:cubicBezTo>
                  <a:pt x="1777297" y="586940"/>
                  <a:pt x="1749787" y="614450"/>
                  <a:pt x="1715852" y="614450"/>
                </a:cubicBezTo>
                <a:lnTo>
                  <a:pt x="61445" y="614450"/>
                </a:lnTo>
                <a:cubicBezTo>
                  <a:pt x="27510" y="614450"/>
                  <a:pt x="0" y="586940"/>
                  <a:pt x="0" y="553005"/>
                </a:cubicBezTo>
                <a:lnTo>
                  <a:pt x="0" y="61445"/>
                </a:lnTo>
                <a:close/>
              </a:path>
            </a:pathLst>
          </a:custGeom>
          <a:ln>
            <a:solidFill>
              <a:schemeClr val="bg2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9432" tIns="52287" rIns="69432" bIns="52287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700" kern="1200" dirty="0" err="1"/>
              <a:t>Comments</a:t>
            </a:r>
            <a:endParaRPr lang="es-ES" sz="2700" kern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FE2675-2D29-46F6-902C-A1F0CED82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18" y="1885818"/>
            <a:ext cx="11001375" cy="3590925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47462489-BFC0-4BAE-BDD4-ADBABEE360B1}"/>
              </a:ext>
            </a:extLst>
          </p:cNvPr>
          <p:cNvSpPr/>
          <p:nvPr/>
        </p:nvSpPr>
        <p:spPr>
          <a:xfrm>
            <a:off x="1714499" y="4989424"/>
            <a:ext cx="1933575" cy="439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B524E302-6F8E-4A1C-9482-14162EDE9404}"/>
              </a:ext>
            </a:extLst>
          </p:cNvPr>
          <p:cNvCxnSpPr>
            <a:cxnSpLocks/>
          </p:cNvCxnSpPr>
          <p:nvPr/>
        </p:nvCxnSpPr>
        <p:spPr>
          <a:xfrm>
            <a:off x="3113424" y="5429249"/>
            <a:ext cx="896601" cy="3793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n 22">
            <a:extLst>
              <a:ext uri="{FF2B5EF4-FFF2-40B4-BE49-F238E27FC236}">
                <a16:creationId xmlns:a16="http://schemas.microsoft.com/office/drawing/2014/main" id="{2E6F1039-6D62-421F-9011-2B6B9EC80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592" y="1801813"/>
            <a:ext cx="6324600" cy="2066925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C5561B8B-85E5-494D-9737-7EA990306315}"/>
              </a:ext>
            </a:extLst>
          </p:cNvPr>
          <p:cNvSpPr/>
          <p:nvPr/>
        </p:nvSpPr>
        <p:spPr>
          <a:xfrm>
            <a:off x="8292857" y="2785487"/>
            <a:ext cx="1514475" cy="502625"/>
          </a:xfrm>
          <a:prstGeom prst="roundRect">
            <a:avLst/>
          </a:prstGeom>
          <a:gradFill rotWithShape="0">
            <a:gsLst>
              <a:gs pos="0">
                <a:srgbClr val="54A021">
                  <a:hueOff val="0"/>
                  <a:satOff val="0"/>
                  <a:lumOff val="0"/>
                  <a:alphaOff val="0"/>
                  <a:tint val="65000"/>
                  <a:lumMod val="110000"/>
                </a:srgbClr>
              </a:gs>
              <a:gs pos="88000">
                <a:srgbClr val="54A021">
                  <a:hueOff val="0"/>
                  <a:satOff val="0"/>
                  <a:lumOff val="0"/>
                  <a:alphaOff val="0"/>
                  <a:tint val="90000"/>
                </a:srgbClr>
              </a:gs>
            </a:gsLst>
            <a:lin ang="5400000" scaled="0"/>
          </a:gra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51435" tIns="34290" rIns="51435" bIns="34290" numCol="1" spcCol="1270" anchor="ctr" anchorCtr="0">
            <a:noAutofit/>
          </a:bodyPr>
          <a:lstStyle/>
          <a:p>
            <a:r>
              <a:rPr lang="es-ES" sz="2700" dirty="0">
                <a:solidFill>
                  <a:prstClr val="black"/>
                </a:solidFill>
                <a:latin typeface="Trebuchet MS" panose="020B0603020202020204"/>
              </a:rPr>
              <a:t>Hashtags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46BE5C52-A621-43E3-A174-6F02C85AB429}"/>
              </a:ext>
            </a:extLst>
          </p:cNvPr>
          <p:cNvSpPr/>
          <p:nvPr/>
        </p:nvSpPr>
        <p:spPr>
          <a:xfrm>
            <a:off x="6074436" y="5225430"/>
            <a:ext cx="940777" cy="502625"/>
          </a:xfrm>
          <a:prstGeom prst="roundRect">
            <a:avLst/>
          </a:prstGeom>
          <a:gradFill rotWithShape="0">
            <a:gsLst>
              <a:gs pos="0">
                <a:srgbClr val="54A021">
                  <a:hueOff val="0"/>
                  <a:satOff val="0"/>
                  <a:lumOff val="0"/>
                  <a:alphaOff val="0"/>
                  <a:tint val="65000"/>
                  <a:lumMod val="110000"/>
                </a:srgbClr>
              </a:gs>
              <a:gs pos="88000">
                <a:srgbClr val="54A021">
                  <a:hueOff val="0"/>
                  <a:satOff val="0"/>
                  <a:lumOff val="0"/>
                  <a:alphaOff val="0"/>
                  <a:tint val="90000"/>
                </a:srgbClr>
              </a:gs>
            </a:gsLst>
            <a:lin ang="5400000" scaled="0"/>
          </a:gradFill>
          <a:ln>
            <a:solidFill>
              <a:schemeClr val="bg1"/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51435" tIns="34290" rIns="51435" bIns="34290" numCol="1" spcCol="1270" anchor="ctr" anchorCtr="0">
            <a:noAutofit/>
          </a:bodyPr>
          <a:lstStyle/>
          <a:p>
            <a:r>
              <a:rPr lang="es-ES" sz="2700" dirty="0">
                <a:solidFill>
                  <a:prstClr val="black"/>
                </a:solidFill>
                <a:latin typeface="Trebuchet MS" panose="020B0603020202020204"/>
              </a:rPr>
              <a:t>Tags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5312464-5E64-49D2-8005-10D59FE2FC8C}"/>
              </a:ext>
            </a:extLst>
          </p:cNvPr>
          <p:cNvSpPr/>
          <p:nvPr/>
        </p:nvSpPr>
        <p:spPr>
          <a:xfrm>
            <a:off x="1714499" y="4598899"/>
            <a:ext cx="4619625" cy="439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DA6EF828-E4E2-4BB5-BEB7-F400478E37A2}"/>
              </a:ext>
            </a:extLst>
          </p:cNvPr>
          <p:cNvCxnSpPr>
            <a:cxnSpLocks/>
          </p:cNvCxnSpPr>
          <p:nvPr/>
        </p:nvCxnSpPr>
        <p:spPr>
          <a:xfrm>
            <a:off x="4927511" y="5014074"/>
            <a:ext cx="1038225" cy="4398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ipse 27">
            <a:extLst>
              <a:ext uri="{FF2B5EF4-FFF2-40B4-BE49-F238E27FC236}">
                <a16:creationId xmlns:a16="http://schemas.microsoft.com/office/drawing/2014/main" id="{013DAC8A-C7FB-48C0-A39B-E6ADCAFA9C3D}"/>
              </a:ext>
            </a:extLst>
          </p:cNvPr>
          <p:cNvSpPr/>
          <p:nvPr/>
        </p:nvSpPr>
        <p:spPr>
          <a:xfrm>
            <a:off x="6270953" y="2217649"/>
            <a:ext cx="1587172" cy="439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FF2BB069-90AC-4899-A304-6D64EA69C3CC}"/>
              </a:ext>
            </a:extLst>
          </p:cNvPr>
          <p:cNvCxnSpPr>
            <a:cxnSpLocks/>
          </p:cNvCxnSpPr>
          <p:nvPr/>
        </p:nvCxnSpPr>
        <p:spPr>
          <a:xfrm>
            <a:off x="7323474" y="2657474"/>
            <a:ext cx="896601" cy="3793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n 31">
            <a:extLst>
              <a:ext uri="{FF2B5EF4-FFF2-40B4-BE49-F238E27FC236}">
                <a16:creationId xmlns:a16="http://schemas.microsoft.com/office/drawing/2014/main" id="{90C1C773-E5C9-4856-B9E9-B4C350109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212" y="512666"/>
            <a:ext cx="8078736" cy="599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5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3" grpId="0" animBg="1"/>
      <p:bldP spid="5" grpId="0" animBg="1"/>
      <p:bldP spid="2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uadroTexto 4">
            <a:extLst>
              <a:ext uri="{FF2B5EF4-FFF2-40B4-BE49-F238E27FC236}">
                <a16:creationId xmlns:a16="http://schemas.microsoft.com/office/drawing/2014/main" id="{9DEBA8B2-42B2-4757-8C05-04BA0DDD9E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080735"/>
              </p:ext>
            </p:extLst>
          </p:nvPr>
        </p:nvGraphicFramePr>
        <p:xfrm>
          <a:off x="1286933" y="1192404"/>
          <a:ext cx="9618133" cy="486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8C6C140D-D190-426F-B31A-2457C6834A83}"/>
              </a:ext>
            </a:extLst>
          </p:cNvPr>
          <p:cNvSpPr/>
          <p:nvPr/>
        </p:nvSpPr>
        <p:spPr>
          <a:xfrm>
            <a:off x="3560881" y="1811215"/>
            <a:ext cx="2470641" cy="34817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5F79CAF-6A50-45AD-A645-33C96456CBC8}"/>
              </a:ext>
            </a:extLst>
          </p:cNvPr>
          <p:cNvSpPr txBox="1">
            <a:spLocks/>
          </p:cNvSpPr>
          <p:nvPr/>
        </p:nvSpPr>
        <p:spPr>
          <a:xfrm>
            <a:off x="574434" y="602514"/>
            <a:ext cx="10515600" cy="8272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Steps for text analysis:</a:t>
            </a:r>
          </a:p>
        </p:txBody>
      </p:sp>
    </p:spTree>
    <p:extLst>
      <p:ext uri="{BB962C8B-B14F-4D97-AF65-F5344CB8AC3E}">
        <p14:creationId xmlns:p14="http://schemas.microsoft.com/office/powerpoint/2010/main" val="141557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3055</TotalTime>
  <Words>1066</Words>
  <Application>Microsoft Office PowerPoint</Application>
  <PresentationFormat>Panorámica</PresentationFormat>
  <Paragraphs>260</Paragraphs>
  <Slides>34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9" baseType="lpstr">
      <vt:lpstr>Meiryo</vt:lpstr>
      <vt:lpstr>MS PGothic</vt:lpstr>
      <vt:lpstr>Arial</vt:lpstr>
      <vt:lpstr>Calibri</vt:lpstr>
      <vt:lpstr>Century Schoolbook</vt:lpstr>
      <vt:lpstr>Courier</vt:lpstr>
      <vt:lpstr>Courier New</vt:lpstr>
      <vt:lpstr>Lucida Sans</vt:lpstr>
      <vt:lpstr>Symbol</vt:lpstr>
      <vt:lpstr>Times New Roman</vt:lpstr>
      <vt:lpstr>Trebuchet MS</vt:lpstr>
      <vt:lpstr>Wingdings</vt:lpstr>
      <vt:lpstr>Wingdings 3</vt:lpstr>
      <vt:lpstr>华文黑体</vt:lpstr>
      <vt:lpstr>Faceta</vt:lpstr>
      <vt:lpstr>Recipe for TEXT ANALYSIS IN SOCIAL MEDIA:</vt:lpstr>
      <vt:lpstr>Text analysis</vt:lpstr>
      <vt:lpstr>What is social media?</vt:lpstr>
      <vt:lpstr>What is social media?</vt:lpstr>
      <vt:lpstr>What contents do we find in social media?</vt:lpstr>
      <vt:lpstr>Steps for text analysis:</vt:lpstr>
      <vt:lpstr>Gathering the corpus</vt:lpstr>
      <vt:lpstr>What texts do we find in social media?</vt:lpstr>
      <vt:lpstr>Presentación de PowerPoint</vt:lpstr>
      <vt:lpstr>Pre-processing: (or trying to facilitate text representation)</vt:lpstr>
      <vt:lpstr>Tokenization</vt:lpstr>
      <vt:lpstr>Tokenization</vt:lpstr>
      <vt:lpstr>Stop word removal</vt:lpstr>
      <vt:lpstr>Lemmatization and stemming</vt:lpstr>
      <vt:lpstr>Problems with texts we find in social media</vt:lpstr>
      <vt:lpstr>Applications in real-world:</vt:lpstr>
      <vt:lpstr>Presentación de PowerPoint</vt:lpstr>
      <vt:lpstr>Defining the task: what do we want to extract from this site?</vt:lpstr>
      <vt:lpstr>Strategies for Sentiment Recognition</vt:lpstr>
      <vt:lpstr>Basic algorithm for sentiment analysis:</vt:lpstr>
      <vt:lpstr>Sentiment lexicons</vt:lpstr>
      <vt:lpstr>“Polarity” lexicons:  Hatzivassiloglou &amp; McKeown 1997</vt:lpstr>
      <vt:lpstr>“Polarity” lexicons:  Hatzivassiloglou &amp; McKeown 1997</vt:lpstr>
      <vt:lpstr>Presentación de PowerPoint</vt:lpstr>
      <vt:lpstr>Presentación de PowerPoint</vt:lpstr>
      <vt:lpstr>Presentación de PowerPoint</vt:lpstr>
      <vt:lpstr>About me</vt:lpstr>
      <vt:lpstr>THANKS FOR WATCHING!</vt:lpstr>
      <vt:lpstr>Sentiment lexicons</vt:lpstr>
      <vt:lpstr>Sentiment lexicons</vt:lpstr>
      <vt:lpstr>Text classification:</vt:lpstr>
      <vt:lpstr>Procesamiento del lenguaje natural: dificultades</vt:lpstr>
      <vt:lpstr>Presentación de PowerPoint</vt:lpstr>
      <vt:lpstr>Text summarization: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TEXT ANALYSIS IN SOCIAL MEDIA:</dc:title>
  <dc:creator>Eulalia Veny</dc:creator>
  <cp:lastModifiedBy>Eulalia Veny</cp:lastModifiedBy>
  <cp:revision>38</cp:revision>
  <dcterms:created xsi:type="dcterms:W3CDTF">2018-07-20T14:31:53Z</dcterms:created>
  <dcterms:modified xsi:type="dcterms:W3CDTF">2018-07-25T13:19:25Z</dcterms:modified>
</cp:coreProperties>
</file>