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318" r:id="rId3"/>
    <p:sldId id="257" r:id="rId4"/>
    <p:sldId id="258" r:id="rId5"/>
    <p:sldId id="278" r:id="rId6"/>
    <p:sldId id="290" r:id="rId7"/>
    <p:sldId id="319" r:id="rId8"/>
    <p:sldId id="320" r:id="rId9"/>
    <p:sldId id="260" r:id="rId10"/>
    <p:sldId id="284" r:id="rId11"/>
    <p:sldId id="285" r:id="rId12"/>
    <p:sldId id="305" r:id="rId13"/>
    <p:sldId id="292" r:id="rId14"/>
    <p:sldId id="294" r:id="rId15"/>
    <p:sldId id="295" r:id="rId16"/>
    <p:sldId id="296" r:id="rId17"/>
    <p:sldId id="298" r:id="rId18"/>
    <p:sldId id="315" r:id="rId19"/>
    <p:sldId id="302" r:id="rId20"/>
    <p:sldId id="303" r:id="rId21"/>
    <p:sldId id="306" r:id="rId22"/>
    <p:sldId id="291" r:id="rId23"/>
    <p:sldId id="32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01594F-B07F-4722-A2EB-F449836A22DA}" v="1261" dt="2018-07-27T12:49:40.3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953" autoAdjust="0"/>
    <p:restoredTop sz="67289" autoAdjust="0"/>
  </p:normalViewPr>
  <p:slideViewPr>
    <p:cSldViewPr>
      <p:cViewPr varScale="1">
        <p:scale>
          <a:sx n="58" d="100"/>
          <a:sy n="58" d="100"/>
        </p:scale>
        <p:origin x="523" y="3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ith Harrison" userId="5a29df70e1d6eff0" providerId="LiveId" clId="{0001594F-B07F-4722-A2EB-F449836A22DA}"/>
    <pc:docChg chg="undo custSel addSld delSld modSld sldOrd">
      <pc:chgData name="Keith Harrison" userId="5a29df70e1d6eff0" providerId="LiveId" clId="{0001594F-B07F-4722-A2EB-F449836A22DA}" dt="2018-07-27T12:49:40.341" v="1236"/>
      <pc:docMkLst>
        <pc:docMk/>
      </pc:docMkLst>
      <pc:sldChg chg="modSp">
        <pc:chgData name="Keith Harrison" userId="5a29df70e1d6eff0" providerId="LiveId" clId="{0001594F-B07F-4722-A2EB-F449836A22DA}" dt="2018-07-25T21:17:57.447" v="15" actId="404"/>
        <pc:sldMkLst>
          <pc:docMk/>
          <pc:sldMk cId="2411617348" sldId="256"/>
        </pc:sldMkLst>
        <pc:spChg chg="mod">
          <ac:chgData name="Keith Harrison" userId="5a29df70e1d6eff0" providerId="LiveId" clId="{0001594F-B07F-4722-A2EB-F449836A22DA}" dt="2018-07-25T21:17:57.447" v="15" actId="404"/>
          <ac:spMkLst>
            <pc:docMk/>
            <pc:sldMk cId="2411617348" sldId="256"/>
            <ac:spMk id="4" creationId="{00000000-0000-0000-0000-000000000000}"/>
          </ac:spMkLst>
        </pc:spChg>
      </pc:sldChg>
      <pc:sldChg chg="addSp delSp modSp add ord setBg">
        <pc:chgData name="Keith Harrison" userId="5a29df70e1d6eff0" providerId="LiveId" clId="{0001594F-B07F-4722-A2EB-F449836A22DA}" dt="2018-07-25T21:56:44.304" v="816" actId="113"/>
        <pc:sldMkLst>
          <pc:docMk/>
          <pc:sldMk cId="1793248214" sldId="257"/>
        </pc:sldMkLst>
        <pc:spChg chg="mod">
          <ac:chgData name="Keith Harrison" userId="5a29df70e1d6eff0" providerId="LiveId" clId="{0001594F-B07F-4722-A2EB-F449836A22DA}" dt="2018-07-25T21:56:44.304" v="816" actId="113"/>
          <ac:spMkLst>
            <pc:docMk/>
            <pc:sldMk cId="1793248214" sldId="257"/>
            <ac:spMk id="2" creationId="{00000000-0000-0000-0000-000000000000}"/>
          </ac:spMkLst>
        </pc:spChg>
        <pc:spChg chg="add del">
          <ac:chgData name="Keith Harrison" userId="5a29df70e1d6eff0" providerId="LiveId" clId="{0001594F-B07F-4722-A2EB-F449836A22DA}" dt="2018-07-25T21:18:13.799" v="18"/>
          <ac:spMkLst>
            <pc:docMk/>
            <pc:sldMk cId="1793248214" sldId="257"/>
            <ac:spMk id="3" creationId="{1A3B6891-1B88-4F75-93B0-16AF76E02E0B}"/>
          </ac:spMkLst>
        </pc:spChg>
        <pc:graphicFrameChg chg="mod">
          <ac:chgData name="Keith Harrison" userId="5a29df70e1d6eff0" providerId="LiveId" clId="{0001594F-B07F-4722-A2EB-F449836A22DA}" dt="2018-07-25T21:18:54.464" v="24" actId="404"/>
          <ac:graphicFrameMkLst>
            <pc:docMk/>
            <pc:sldMk cId="1793248214" sldId="257"/>
            <ac:graphicFrameMk id="4" creationId="{00000000-0000-0000-0000-000000000000}"/>
          </ac:graphicFrameMkLst>
        </pc:graphicFrameChg>
      </pc:sldChg>
      <pc:sldChg chg="modSp add setBg">
        <pc:chgData name="Keith Harrison" userId="5a29df70e1d6eff0" providerId="LiveId" clId="{0001594F-B07F-4722-A2EB-F449836A22DA}" dt="2018-07-25T22:06:56.239" v="1060" actId="207"/>
        <pc:sldMkLst>
          <pc:docMk/>
          <pc:sldMk cId="264354135" sldId="258"/>
        </pc:sldMkLst>
        <pc:spChg chg="mod">
          <ac:chgData name="Keith Harrison" userId="5a29df70e1d6eff0" providerId="LiveId" clId="{0001594F-B07F-4722-A2EB-F449836A22DA}" dt="2018-07-25T21:20:21.410" v="39" actId="27636"/>
          <ac:spMkLst>
            <pc:docMk/>
            <pc:sldMk cId="264354135" sldId="258"/>
            <ac:spMk id="2" creationId="{00000000-0000-0000-0000-000000000000}"/>
          </ac:spMkLst>
        </pc:spChg>
        <pc:spChg chg="mod">
          <ac:chgData name="Keith Harrison" userId="5a29df70e1d6eff0" providerId="LiveId" clId="{0001594F-B07F-4722-A2EB-F449836A22DA}" dt="2018-07-25T22:06:56.239" v="1060" actId="207"/>
          <ac:spMkLst>
            <pc:docMk/>
            <pc:sldMk cId="264354135" sldId="258"/>
            <ac:spMk id="3" creationId="{00000000-0000-0000-0000-000000000000}"/>
          </ac:spMkLst>
        </pc:spChg>
      </pc:sldChg>
      <pc:sldChg chg="add ord setBg">
        <pc:chgData name="Keith Harrison" userId="5a29df70e1d6eff0" providerId="LiveId" clId="{0001594F-B07F-4722-A2EB-F449836A22DA}" dt="2018-07-27T12:49:40.341" v="1236"/>
        <pc:sldMkLst>
          <pc:docMk/>
          <pc:sldMk cId="4286243683" sldId="260"/>
        </pc:sldMkLst>
      </pc:sldChg>
      <pc:sldChg chg="modSp add ord setBg modNotesTx">
        <pc:chgData name="Keith Harrison" userId="5a29df70e1d6eff0" providerId="LiveId" clId="{0001594F-B07F-4722-A2EB-F449836A22DA}" dt="2018-07-25T22:06:44.264" v="1057" actId="207"/>
        <pc:sldMkLst>
          <pc:docMk/>
          <pc:sldMk cId="3170856440" sldId="278"/>
        </pc:sldMkLst>
        <pc:spChg chg="mod">
          <ac:chgData name="Keith Harrison" userId="5a29df70e1d6eff0" providerId="LiveId" clId="{0001594F-B07F-4722-A2EB-F449836A22DA}" dt="2018-07-25T21:38:24.511" v="626" actId="20577"/>
          <ac:spMkLst>
            <pc:docMk/>
            <pc:sldMk cId="3170856440" sldId="278"/>
            <ac:spMk id="2" creationId="{00000000-0000-0000-0000-000000000000}"/>
          </ac:spMkLst>
        </pc:spChg>
        <pc:spChg chg="mod">
          <ac:chgData name="Keith Harrison" userId="5a29df70e1d6eff0" providerId="LiveId" clId="{0001594F-B07F-4722-A2EB-F449836A22DA}" dt="2018-07-25T22:06:44.264" v="1057" actId="207"/>
          <ac:spMkLst>
            <pc:docMk/>
            <pc:sldMk cId="3170856440" sldId="278"/>
            <ac:spMk id="5" creationId="{00000000-0000-0000-0000-000000000000}"/>
          </ac:spMkLst>
        </pc:spChg>
      </pc:sldChg>
      <pc:sldChg chg="modSp add ord setBg modNotesTx">
        <pc:chgData name="Keith Harrison" userId="5a29df70e1d6eff0" providerId="LiveId" clId="{0001594F-B07F-4722-A2EB-F449836A22DA}" dt="2018-07-25T22:07:32.512" v="1063" actId="2085"/>
        <pc:sldMkLst>
          <pc:docMk/>
          <pc:sldMk cId="1520744995" sldId="284"/>
        </pc:sldMkLst>
        <pc:spChg chg="mod">
          <ac:chgData name="Keith Harrison" userId="5a29df70e1d6eff0" providerId="LiveId" clId="{0001594F-B07F-4722-A2EB-F449836A22DA}" dt="2018-07-25T22:07:32.512" v="1063" actId="2085"/>
          <ac:spMkLst>
            <pc:docMk/>
            <pc:sldMk cId="1520744995" sldId="284"/>
            <ac:spMk id="2" creationId="{00000000-0000-0000-0000-000000000000}"/>
          </ac:spMkLst>
        </pc:spChg>
        <pc:spChg chg="mod">
          <ac:chgData name="Keith Harrison" userId="5a29df70e1d6eff0" providerId="LiveId" clId="{0001594F-B07F-4722-A2EB-F449836A22DA}" dt="2018-07-25T21:53:35.469" v="804" actId="403"/>
          <ac:spMkLst>
            <pc:docMk/>
            <pc:sldMk cId="1520744995" sldId="284"/>
            <ac:spMk id="3" creationId="{00000000-0000-0000-0000-000000000000}"/>
          </ac:spMkLst>
        </pc:spChg>
      </pc:sldChg>
      <pc:sldChg chg="add setBg">
        <pc:chgData name="Keith Harrison" userId="5a29df70e1d6eff0" providerId="LiveId" clId="{0001594F-B07F-4722-A2EB-F449836A22DA}" dt="2018-07-25T21:55:57.241" v="815"/>
        <pc:sldMkLst>
          <pc:docMk/>
          <pc:sldMk cId="572062483" sldId="285"/>
        </pc:sldMkLst>
      </pc:sldChg>
      <pc:sldChg chg="modSp add setBg modNotesTx">
        <pc:chgData name="Keith Harrison" userId="5a29df70e1d6eff0" providerId="LiveId" clId="{0001594F-B07F-4722-A2EB-F449836A22DA}" dt="2018-07-25T22:06:32.075" v="1055" actId="207"/>
        <pc:sldMkLst>
          <pc:docMk/>
          <pc:sldMk cId="1809276793" sldId="290"/>
        </pc:sldMkLst>
        <pc:spChg chg="mod">
          <ac:chgData name="Keith Harrison" userId="5a29df70e1d6eff0" providerId="LiveId" clId="{0001594F-B07F-4722-A2EB-F449836A22DA}" dt="2018-07-25T22:06:32.075" v="1055" actId="207"/>
          <ac:spMkLst>
            <pc:docMk/>
            <pc:sldMk cId="1809276793" sldId="290"/>
            <ac:spMk id="5" creationId="{00000000-0000-0000-0000-000000000000}"/>
          </ac:spMkLst>
        </pc:spChg>
        <pc:spChg chg="mod">
          <ac:chgData name="Keith Harrison" userId="5a29df70e1d6eff0" providerId="LiveId" clId="{0001594F-B07F-4722-A2EB-F449836A22DA}" dt="2018-07-25T21:39:15.825" v="633" actId="20577"/>
          <ac:spMkLst>
            <pc:docMk/>
            <pc:sldMk cId="1809276793" sldId="290"/>
            <ac:spMk id="6" creationId="{00000000-0000-0000-0000-000000000000}"/>
          </ac:spMkLst>
        </pc:spChg>
      </pc:sldChg>
      <pc:sldChg chg="addSp delSp modSp ord setBg">
        <pc:chgData name="Keith Harrison" userId="5a29df70e1d6eff0" providerId="LiveId" clId="{0001594F-B07F-4722-A2EB-F449836A22DA}" dt="2018-07-27T12:44:40.338" v="1235"/>
        <pc:sldMkLst>
          <pc:docMk/>
          <pc:sldMk cId="2850081905" sldId="291"/>
        </pc:sldMkLst>
        <pc:spChg chg="del">
          <ac:chgData name="Keith Harrison" userId="5a29df70e1d6eff0" providerId="LiveId" clId="{0001594F-B07F-4722-A2EB-F449836A22DA}" dt="2018-07-27T10:04:39.997" v="1110" actId="478"/>
          <ac:spMkLst>
            <pc:docMk/>
            <pc:sldMk cId="2850081905" sldId="291"/>
            <ac:spMk id="2" creationId="{00000000-0000-0000-0000-000000000000}"/>
          </ac:spMkLst>
        </pc:spChg>
        <pc:spChg chg="add mod">
          <ac:chgData name="Keith Harrison" userId="5a29df70e1d6eff0" providerId="LiveId" clId="{0001594F-B07F-4722-A2EB-F449836A22DA}" dt="2018-07-27T12:44:21.713" v="1228" actId="404"/>
          <ac:spMkLst>
            <pc:docMk/>
            <pc:sldMk cId="2850081905" sldId="291"/>
            <ac:spMk id="2" creationId="{B68690A8-201E-42C4-8D09-3BFB5DE8D1F6}"/>
          </ac:spMkLst>
        </pc:spChg>
        <pc:spChg chg="del">
          <ac:chgData name="Keith Harrison" userId="5a29df70e1d6eff0" providerId="LiveId" clId="{0001594F-B07F-4722-A2EB-F449836A22DA}" dt="2018-07-27T10:04:39.997" v="1110" actId="478"/>
          <ac:spMkLst>
            <pc:docMk/>
            <pc:sldMk cId="2850081905" sldId="291"/>
            <ac:spMk id="5" creationId="{00000000-0000-0000-0000-000000000000}"/>
          </ac:spMkLst>
        </pc:spChg>
        <pc:spChg chg="del mod">
          <ac:chgData name="Keith Harrison" userId="5a29df70e1d6eff0" providerId="LiveId" clId="{0001594F-B07F-4722-A2EB-F449836A22DA}" dt="2018-07-27T10:04:39.997" v="1110" actId="478"/>
          <ac:spMkLst>
            <pc:docMk/>
            <pc:sldMk cId="2850081905" sldId="291"/>
            <ac:spMk id="6" creationId="{00000000-0000-0000-0000-000000000000}"/>
          </ac:spMkLst>
        </pc:spChg>
        <pc:spChg chg="add del mod">
          <ac:chgData name="Keith Harrison" userId="5a29df70e1d6eff0" providerId="LiveId" clId="{0001594F-B07F-4722-A2EB-F449836A22DA}" dt="2018-07-27T10:04:39.997" v="1110" actId="478"/>
          <ac:spMkLst>
            <pc:docMk/>
            <pc:sldMk cId="2850081905" sldId="291"/>
            <ac:spMk id="7" creationId="{54E5332B-8E07-4E54-BF63-E8D1FE88ED1B}"/>
          </ac:spMkLst>
        </pc:spChg>
        <pc:picChg chg="del">
          <ac:chgData name="Keith Harrison" userId="5a29df70e1d6eff0" providerId="LiveId" clId="{0001594F-B07F-4722-A2EB-F449836A22DA}" dt="2018-07-27T10:04:39.997" v="1110" actId="478"/>
          <ac:picMkLst>
            <pc:docMk/>
            <pc:sldMk cId="2850081905" sldId="291"/>
            <ac:picMk id="3" creationId="{00000000-0000-0000-0000-000000000000}"/>
          </ac:picMkLst>
        </pc:picChg>
        <pc:picChg chg="del">
          <ac:chgData name="Keith Harrison" userId="5a29df70e1d6eff0" providerId="LiveId" clId="{0001594F-B07F-4722-A2EB-F449836A22DA}" dt="2018-07-27T10:04:39.997" v="1110" actId="478"/>
          <ac:picMkLst>
            <pc:docMk/>
            <pc:sldMk cId="2850081905" sldId="291"/>
            <ac:picMk id="4" creationId="{00000000-0000-0000-0000-000000000000}"/>
          </ac:picMkLst>
        </pc:picChg>
        <pc:picChg chg="add del mod">
          <ac:chgData name="Keith Harrison" userId="5a29df70e1d6eff0" providerId="LiveId" clId="{0001594F-B07F-4722-A2EB-F449836A22DA}" dt="2018-07-27T10:14:33.506" v="1115" actId="478"/>
          <ac:picMkLst>
            <pc:docMk/>
            <pc:sldMk cId="2850081905" sldId="291"/>
            <ac:picMk id="8" creationId="{026B093E-C31A-402E-AECA-5E3CD817D2A3}"/>
          </ac:picMkLst>
        </pc:picChg>
        <pc:picChg chg="add del mod">
          <ac:chgData name="Keith Harrison" userId="5a29df70e1d6eff0" providerId="LiveId" clId="{0001594F-B07F-4722-A2EB-F449836A22DA}" dt="2018-07-27T10:15:13.988" v="1118" actId="478"/>
          <ac:picMkLst>
            <pc:docMk/>
            <pc:sldMk cId="2850081905" sldId="291"/>
            <ac:picMk id="9" creationId="{46F9057B-68E9-4F4E-A169-4DA7FC9B9F57}"/>
          </ac:picMkLst>
        </pc:picChg>
        <pc:picChg chg="add del">
          <ac:chgData name="Keith Harrison" userId="5a29df70e1d6eff0" providerId="LiveId" clId="{0001594F-B07F-4722-A2EB-F449836A22DA}" dt="2018-07-27T10:15:57.134" v="1120" actId="478"/>
          <ac:picMkLst>
            <pc:docMk/>
            <pc:sldMk cId="2850081905" sldId="291"/>
            <ac:picMk id="10" creationId="{D30A7B20-E832-4064-BDAD-5E635134BCE5}"/>
          </ac:picMkLst>
        </pc:picChg>
        <pc:picChg chg="add del mod">
          <ac:chgData name="Keith Harrison" userId="5a29df70e1d6eff0" providerId="LiveId" clId="{0001594F-B07F-4722-A2EB-F449836A22DA}" dt="2018-07-27T10:16:31.495" v="1128" actId="478"/>
          <ac:picMkLst>
            <pc:docMk/>
            <pc:sldMk cId="2850081905" sldId="291"/>
            <ac:picMk id="11" creationId="{242A771F-F504-4D1C-A09E-5A2BDC354B38}"/>
          </ac:picMkLst>
        </pc:picChg>
        <pc:picChg chg="add mod ord">
          <ac:chgData name="Keith Harrison" userId="5a29df70e1d6eff0" providerId="LiveId" clId="{0001594F-B07F-4722-A2EB-F449836A22DA}" dt="2018-07-27T12:44:40.338" v="1235"/>
          <ac:picMkLst>
            <pc:docMk/>
            <pc:sldMk cId="2850081905" sldId="291"/>
            <ac:picMk id="1026" creationId="{20D0198F-41A8-4145-A115-1EA803CB9F7A}"/>
          </ac:picMkLst>
        </pc:picChg>
      </pc:sldChg>
      <pc:sldChg chg="modSp">
        <pc:chgData name="Keith Harrison" userId="5a29df70e1d6eff0" providerId="LiveId" clId="{0001594F-B07F-4722-A2EB-F449836A22DA}" dt="2018-07-25T21:19:35.471" v="32" actId="1076"/>
        <pc:sldMkLst>
          <pc:docMk/>
          <pc:sldMk cId="2780153055" sldId="292"/>
        </pc:sldMkLst>
        <pc:spChg chg="mod">
          <ac:chgData name="Keith Harrison" userId="5a29df70e1d6eff0" providerId="LiveId" clId="{0001594F-B07F-4722-A2EB-F449836A22DA}" dt="2018-07-25T21:19:35.471" v="32" actId="1076"/>
          <ac:spMkLst>
            <pc:docMk/>
            <pc:sldMk cId="2780153055" sldId="292"/>
            <ac:spMk id="2" creationId="{00000000-0000-0000-0000-000000000000}"/>
          </ac:spMkLst>
        </pc:spChg>
        <pc:spChg chg="mod">
          <ac:chgData name="Keith Harrison" userId="5a29df70e1d6eff0" providerId="LiveId" clId="{0001594F-B07F-4722-A2EB-F449836A22DA}" dt="2018-07-25T21:19:32.771" v="31" actId="1076"/>
          <ac:spMkLst>
            <pc:docMk/>
            <pc:sldMk cId="2780153055" sldId="292"/>
            <ac:spMk id="6" creationId="{00000000-0000-0000-0000-000000000000}"/>
          </ac:spMkLst>
        </pc:spChg>
      </pc:sldChg>
      <pc:sldChg chg="modSp">
        <pc:chgData name="Keith Harrison" userId="5a29df70e1d6eff0" providerId="LiveId" clId="{0001594F-B07F-4722-A2EB-F449836A22DA}" dt="2018-07-25T22:04:03.938" v="1032" actId="20577"/>
        <pc:sldMkLst>
          <pc:docMk/>
          <pc:sldMk cId="2711369434" sldId="296"/>
        </pc:sldMkLst>
        <pc:graphicFrameChg chg="mod">
          <ac:chgData name="Keith Harrison" userId="5a29df70e1d6eff0" providerId="LiveId" clId="{0001594F-B07F-4722-A2EB-F449836A22DA}" dt="2018-07-25T22:04:03.938" v="1032" actId="20577"/>
          <ac:graphicFrameMkLst>
            <pc:docMk/>
            <pc:sldMk cId="2711369434" sldId="296"/>
            <ac:graphicFrameMk id="2" creationId="{00000000-0000-0000-0000-000000000000}"/>
          </ac:graphicFrameMkLst>
        </pc:graphicFrameChg>
      </pc:sldChg>
      <pc:sldChg chg="modSp">
        <pc:chgData name="Keith Harrison" userId="5a29df70e1d6eff0" providerId="LiveId" clId="{0001594F-B07F-4722-A2EB-F449836A22DA}" dt="2018-07-25T22:01:12.382" v="971" actId="12789"/>
        <pc:sldMkLst>
          <pc:docMk/>
          <pc:sldMk cId="4136439578" sldId="298"/>
        </pc:sldMkLst>
        <pc:spChg chg="mod">
          <ac:chgData name="Keith Harrison" userId="5a29df70e1d6eff0" providerId="LiveId" clId="{0001594F-B07F-4722-A2EB-F449836A22DA}" dt="2018-07-25T22:01:12.382" v="971" actId="12789"/>
          <ac:spMkLst>
            <pc:docMk/>
            <pc:sldMk cId="4136439578" sldId="298"/>
            <ac:spMk id="3" creationId="{00000000-0000-0000-0000-000000000000}"/>
          </ac:spMkLst>
        </pc:spChg>
      </pc:sldChg>
      <pc:sldChg chg="modSp setBg">
        <pc:chgData name="Keith Harrison" userId="5a29df70e1d6eff0" providerId="LiveId" clId="{0001594F-B07F-4722-A2EB-F449836A22DA}" dt="2018-07-25T22:09:20.518" v="1082" actId="12788"/>
        <pc:sldMkLst>
          <pc:docMk/>
          <pc:sldMk cId="1804312503" sldId="302"/>
        </pc:sldMkLst>
        <pc:spChg chg="mod">
          <ac:chgData name="Keith Harrison" userId="5a29df70e1d6eff0" providerId="LiveId" clId="{0001594F-B07F-4722-A2EB-F449836A22DA}" dt="2018-07-25T22:09:20.518" v="1082" actId="12788"/>
          <ac:spMkLst>
            <pc:docMk/>
            <pc:sldMk cId="1804312503" sldId="302"/>
            <ac:spMk id="7" creationId="{00000000-0000-0000-0000-000000000000}"/>
          </ac:spMkLst>
        </pc:spChg>
        <pc:spChg chg="mod">
          <ac:chgData name="Keith Harrison" userId="5a29df70e1d6eff0" providerId="LiveId" clId="{0001594F-B07F-4722-A2EB-F449836A22DA}" dt="2018-07-25T22:01:29.240" v="975" actId="27636"/>
          <ac:spMkLst>
            <pc:docMk/>
            <pc:sldMk cId="1804312503" sldId="302"/>
            <ac:spMk id="8" creationId="{00000000-0000-0000-0000-000000000000}"/>
          </ac:spMkLst>
        </pc:spChg>
        <pc:spChg chg="mod">
          <ac:chgData name="Keith Harrison" userId="5a29df70e1d6eff0" providerId="LiveId" clId="{0001594F-B07F-4722-A2EB-F449836A22DA}" dt="2018-07-25T22:09:17.026" v="1081" actId="12788"/>
          <ac:spMkLst>
            <pc:docMk/>
            <pc:sldMk cId="1804312503" sldId="302"/>
            <ac:spMk id="9" creationId="{00000000-0000-0000-0000-000000000000}"/>
          </ac:spMkLst>
        </pc:spChg>
      </pc:sldChg>
      <pc:sldChg chg="modSp setBg">
        <pc:chgData name="Keith Harrison" userId="5a29df70e1d6eff0" providerId="LiveId" clId="{0001594F-B07F-4722-A2EB-F449836A22DA}" dt="2018-07-25T22:09:59.308" v="1096" actId="6549"/>
        <pc:sldMkLst>
          <pc:docMk/>
          <pc:sldMk cId="1557288728" sldId="303"/>
        </pc:sldMkLst>
        <pc:spChg chg="mod">
          <ac:chgData name="Keith Harrison" userId="5a29df70e1d6eff0" providerId="LiveId" clId="{0001594F-B07F-4722-A2EB-F449836A22DA}" dt="2018-07-25T22:09:38.795" v="1084" actId="207"/>
          <ac:spMkLst>
            <pc:docMk/>
            <pc:sldMk cId="1557288728" sldId="303"/>
            <ac:spMk id="7" creationId="{00000000-0000-0000-0000-000000000000}"/>
          </ac:spMkLst>
        </pc:spChg>
        <pc:spChg chg="mod">
          <ac:chgData name="Keith Harrison" userId="5a29df70e1d6eff0" providerId="LiveId" clId="{0001594F-B07F-4722-A2EB-F449836A22DA}" dt="2018-07-25T22:01:41.726" v="980" actId="404"/>
          <ac:spMkLst>
            <pc:docMk/>
            <pc:sldMk cId="1557288728" sldId="303"/>
            <ac:spMk id="8" creationId="{00000000-0000-0000-0000-000000000000}"/>
          </ac:spMkLst>
        </pc:spChg>
        <pc:spChg chg="mod">
          <ac:chgData name="Keith Harrison" userId="5a29df70e1d6eff0" providerId="LiveId" clId="{0001594F-B07F-4722-A2EB-F449836A22DA}" dt="2018-07-25T22:09:59.308" v="1096" actId="6549"/>
          <ac:spMkLst>
            <pc:docMk/>
            <pc:sldMk cId="1557288728" sldId="303"/>
            <ac:spMk id="9" creationId="{00000000-0000-0000-0000-000000000000}"/>
          </ac:spMkLst>
        </pc:spChg>
      </pc:sldChg>
      <pc:sldChg chg="delSp modSp delAnim">
        <pc:chgData name="Keith Harrison" userId="5a29df70e1d6eff0" providerId="LiveId" clId="{0001594F-B07F-4722-A2EB-F449836A22DA}" dt="2018-07-25T22:07:49.300" v="1065" actId="404"/>
        <pc:sldMkLst>
          <pc:docMk/>
          <pc:sldMk cId="2500578700" sldId="305"/>
        </pc:sldMkLst>
        <pc:spChg chg="del mod">
          <ac:chgData name="Keith Harrison" userId="5a29df70e1d6eff0" providerId="LiveId" clId="{0001594F-B07F-4722-A2EB-F449836A22DA}" dt="2018-07-25T21:57:57.438" v="876" actId="478"/>
          <ac:spMkLst>
            <pc:docMk/>
            <pc:sldMk cId="2500578700" sldId="305"/>
            <ac:spMk id="2" creationId="{00000000-0000-0000-0000-000000000000}"/>
          </ac:spMkLst>
        </pc:spChg>
        <pc:spChg chg="mod">
          <ac:chgData name="Keith Harrison" userId="5a29df70e1d6eff0" providerId="LiveId" clId="{0001594F-B07F-4722-A2EB-F449836A22DA}" dt="2018-07-25T22:07:49.300" v="1065" actId="404"/>
          <ac:spMkLst>
            <pc:docMk/>
            <pc:sldMk cId="2500578700" sldId="305"/>
            <ac:spMk id="4" creationId="{00000000-0000-0000-0000-000000000000}"/>
          </ac:spMkLst>
        </pc:spChg>
        <pc:spChg chg="del mod">
          <ac:chgData name="Keith Harrison" userId="5a29df70e1d6eff0" providerId="LiveId" clId="{0001594F-B07F-4722-A2EB-F449836A22DA}" dt="2018-07-25T21:58:01.881" v="877" actId="478"/>
          <ac:spMkLst>
            <pc:docMk/>
            <pc:sldMk cId="2500578700" sldId="305"/>
            <ac:spMk id="6" creationId="{00000000-0000-0000-0000-000000000000}"/>
          </ac:spMkLst>
        </pc:spChg>
        <pc:spChg chg="del mod">
          <ac:chgData name="Keith Harrison" userId="5a29df70e1d6eff0" providerId="LiveId" clId="{0001594F-B07F-4722-A2EB-F449836A22DA}" dt="2018-07-25T21:57:57.438" v="876" actId="478"/>
          <ac:spMkLst>
            <pc:docMk/>
            <pc:sldMk cId="2500578700" sldId="305"/>
            <ac:spMk id="7" creationId="{00000000-0000-0000-0000-000000000000}"/>
          </ac:spMkLst>
        </pc:spChg>
        <pc:spChg chg="del mod">
          <ac:chgData name="Keith Harrison" userId="5a29df70e1d6eff0" providerId="LiveId" clId="{0001594F-B07F-4722-A2EB-F449836A22DA}" dt="2018-07-25T21:57:57.438" v="876" actId="478"/>
          <ac:spMkLst>
            <pc:docMk/>
            <pc:sldMk cId="2500578700" sldId="305"/>
            <ac:spMk id="9" creationId="{00000000-0000-0000-0000-000000000000}"/>
          </ac:spMkLst>
        </pc:spChg>
        <pc:spChg chg="del mod">
          <ac:chgData name="Keith Harrison" userId="5a29df70e1d6eff0" providerId="LiveId" clId="{0001594F-B07F-4722-A2EB-F449836A22DA}" dt="2018-07-25T21:57:57.438" v="876" actId="478"/>
          <ac:spMkLst>
            <pc:docMk/>
            <pc:sldMk cId="2500578700" sldId="305"/>
            <ac:spMk id="10" creationId="{00000000-0000-0000-0000-000000000000}"/>
          </ac:spMkLst>
        </pc:spChg>
        <pc:spChg chg="del mod">
          <ac:chgData name="Keith Harrison" userId="5a29df70e1d6eff0" providerId="LiveId" clId="{0001594F-B07F-4722-A2EB-F449836A22DA}" dt="2018-07-25T21:57:57.438" v="876" actId="478"/>
          <ac:spMkLst>
            <pc:docMk/>
            <pc:sldMk cId="2500578700" sldId="305"/>
            <ac:spMk id="11" creationId="{00000000-0000-0000-0000-000000000000}"/>
          </ac:spMkLst>
        </pc:spChg>
        <pc:spChg chg="del mod">
          <ac:chgData name="Keith Harrison" userId="5a29df70e1d6eff0" providerId="LiveId" clId="{0001594F-B07F-4722-A2EB-F449836A22DA}" dt="2018-07-25T21:57:57.438" v="876" actId="478"/>
          <ac:spMkLst>
            <pc:docMk/>
            <pc:sldMk cId="2500578700" sldId="305"/>
            <ac:spMk id="12" creationId="{00000000-0000-0000-0000-000000000000}"/>
          </ac:spMkLst>
        </pc:spChg>
        <pc:spChg chg="del mod">
          <ac:chgData name="Keith Harrison" userId="5a29df70e1d6eff0" providerId="LiveId" clId="{0001594F-B07F-4722-A2EB-F449836A22DA}" dt="2018-07-25T21:58:01.881" v="877" actId="478"/>
          <ac:spMkLst>
            <pc:docMk/>
            <pc:sldMk cId="2500578700" sldId="305"/>
            <ac:spMk id="13" creationId="{00000000-0000-0000-0000-000000000000}"/>
          </ac:spMkLst>
        </pc:spChg>
        <pc:spChg chg="del mod">
          <ac:chgData name="Keith Harrison" userId="5a29df70e1d6eff0" providerId="LiveId" clId="{0001594F-B07F-4722-A2EB-F449836A22DA}" dt="2018-07-25T21:58:01.881" v="877" actId="478"/>
          <ac:spMkLst>
            <pc:docMk/>
            <pc:sldMk cId="2500578700" sldId="305"/>
            <ac:spMk id="14" creationId="{00000000-0000-0000-0000-000000000000}"/>
          </ac:spMkLst>
        </pc:spChg>
        <pc:picChg chg="del mod">
          <ac:chgData name="Keith Harrison" userId="5a29df70e1d6eff0" providerId="LiveId" clId="{0001594F-B07F-4722-A2EB-F449836A22DA}" dt="2018-07-25T21:57:57.438" v="876" actId="478"/>
          <ac:picMkLst>
            <pc:docMk/>
            <pc:sldMk cId="2500578700" sldId="305"/>
            <ac:picMk id="3" creationId="{00000000-0000-0000-0000-000000000000}"/>
          </ac:picMkLst>
        </pc:picChg>
      </pc:sldChg>
      <pc:sldChg chg="modSp setBg">
        <pc:chgData name="Keith Harrison" userId="5a29df70e1d6eff0" providerId="LiveId" clId="{0001594F-B07F-4722-A2EB-F449836A22DA}" dt="2018-07-25T22:11:20.985" v="1107" actId="404"/>
        <pc:sldMkLst>
          <pc:docMk/>
          <pc:sldMk cId="2931922981" sldId="306"/>
        </pc:sldMkLst>
        <pc:spChg chg="mod">
          <ac:chgData name="Keith Harrison" userId="5a29df70e1d6eff0" providerId="LiveId" clId="{0001594F-B07F-4722-A2EB-F449836A22DA}" dt="2018-07-25T22:11:16.810" v="1106" actId="403"/>
          <ac:spMkLst>
            <pc:docMk/>
            <pc:sldMk cId="2931922981" sldId="306"/>
            <ac:spMk id="7" creationId="{00000000-0000-0000-0000-000000000000}"/>
          </ac:spMkLst>
        </pc:spChg>
        <pc:spChg chg="mod">
          <ac:chgData name="Keith Harrison" userId="5a29df70e1d6eff0" providerId="LiveId" clId="{0001594F-B07F-4722-A2EB-F449836A22DA}" dt="2018-07-25T22:11:20.985" v="1107" actId="404"/>
          <ac:spMkLst>
            <pc:docMk/>
            <pc:sldMk cId="2931922981" sldId="306"/>
            <ac:spMk id="8" creationId="{00000000-0000-0000-0000-000000000000}"/>
          </ac:spMkLst>
        </pc:spChg>
      </pc:sldChg>
      <pc:sldChg chg="modSp setBg">
        <pc:chgData name="Keith Harrison" userId="5a29df70e1d6eff0" providerId="LiveId" clId="{0001594F-B07F-4722-A2EB-F449836A22DA}" dt="2018-07-25T22:08:42.606" v="1072" actId="207"/>
        <pc:sldMkLst>
          <pc:docMk/>
          <pc:sldMk cId="893782707" sldId="315"/>
        </pc:sldMkLst>
        <pc:spChg chg="mod">
          <ac:chgData name="Keith Harrison" userId="5a29df70e1d6eff0" providerId="LiveId" clId="{0001594F-B07F-4722-A2EB-F449836A22DA}" dt="2018-07-25T22:08:32.299" v="1070" actId="207"/>
          <ac:spMkLst>
            <pc:docMk/>
            <pc:sldMk cId="893782707" sldId="315"/>
            <ac:spMk id="7" creationId="{00000000-0000-0000-0000-000000000000}"/>
          </ac:spMkLst>
        </pc:spChg>
        <pc:spChg chg="mod">
          <ac:chgData name="Keith Harrison" userId="5a29df70e1d6eff0" providerId="LiveId" clId="{0001594F-B07F-4722-A2EB-F449836A22DA}" dt="2018-07-25T22:08:17.853" v="1068" actId="12788"/>
          <ac:spMkLst>
            <pc:docMk/>
            <pc:sldMk cId="893782707" sldId="315"/>
            <ac:spMk id="8" creationId="{00000000-0000-0000-0000-000000000000}"/>
          </ac:spMkLst>
        </pc:spChg>
        <pc:spChg chg="mod">
          <ac:chgData name="Keith Harrison" userId="5a29df70e1d6eff0" providerId="LiveId" clId="{0001594F-B07F-4722-A2EB-F449836A22DA}" dt="2018-07-25T22:08:42.606" v="1072" actId="207"/>
          <ac:spMkLst>
            <pc:docMk/>
            <pc:sldMk cId="893782707" sldId="315"/>
            <ac:spMk id="9" creationId="{00000000-0000-0000-0000-000000000000}"/>
          </ac:spMkLst>
        </pc:spChg>
      </pc:sldChg>
      <pc:sldChg chg="modSp ord modNotesTx">
        <pc:chgData name="Keith Harrison" userId="5a29df70e1d6eff0" providerId="LiveId" clId="{0001594F-B07F-4722-A2EB-F449836A22DA}" dt="2018-07-25T21:58:25.155" v="880" actId="6549"/>
        <pc:sldMkLst>
          <pc:docMk/>
          <pc:sldMk cId="1666801419" sldId="318"/>
        </pc:sldMkLst>
        <pc:spChg chg="mod">
          <ac:chgData name="Keith Harrison" userId="5a29df70e1d6eff0" providerId="LiveId" clId="{0001594F-B07F-4722-A2EB-F449836A22DA}" dt="2018-07-25T21:56:47.043" v="817" actId="113"/>
          <ac:spMkLst>
            <pc:docMk/>
            <pc:sldMk cId="1666801419" sldId="318"/>
            <ac:spMk id="4" creationId="{00000000-0000-0000-0000-000000000000}"/>
          </ac:spMkLst>
        </pc:spChg>
        <pc:spChg chg="mod">
          <ac:chgData name="Keith Harrison" userId="5a29df70e1d6eff0" providerId="LiveId" clId="{0001594F-B07F-4722-A2EB-F449836A22DA}" dt="2018-07-25T21:58:25.155" v="880" actId="6549"/>
          <ac:spMkLst>
            <pc:docMk/>
            <pc:sldMk cId="1666801419" sldId="318"/>
            <ac:spMk id="5" creationId="{612CAB09-59CD-4D71-A392-E08B9FF2EFCC}"/>
          </ac:spMkLst>
        </pc:spChg>
      </pc:sldChg>
      <pc:sldChg chg="modSp add modNotesTx">
        <pc:chgData name="Keith Harrison" userId="5a29df70e1d6eff0" providerId="LiveId" clId="{0001594F-B07F-4722-A2EB-F449836A22DA}" dt="2018-07-25T22:05:23.002" v="1044" actId="2085"/>
        <pc:sldMkLst>
          <pc:docMk/>
          <pc:sldMk cId="1986677495" sldId="319"/>
        </pc:sldMkLst>
        <pc:spChg chg="mod">
          <ac:chgData name="Keith Harrison" userId="5a29df70e1d6eff0" providerId="LiveId" clId="{0001594F-B07F-4722-A2EB-F449836A22DA}" dt="2018-07-25T22:05:23.002" v="1044" actId="2085"/>
          <ac:spMkLst>
            <pc:docMk/>
            <pc:sldMk cId="1986677495" sldId="319"/>
            <ac:spMk id="5" creationId="{00000000-0000-0000-0000-000000000000}"/>
          </ac:spMkLst>
        </pc:spChg>
        <pc:spChg chg="mod">
          <ac:chgData name="Keith Harrison" userId="5a29df70e1d6eff0" providerId="LiveId" clId="{0001594F-B07F-4722-A2EB-F449836A22DA}" dt="2018-07-25T21:50:08.636" v="780" actId="20577"/>
          <ac:spMkLst>
            <pc:docMk/>
            <pc:sldMk cId="1986677495" sldId="319"/>
            <ac:spMk id="6" creationId="{00000000-0000-0000-0000-000000000000}"/>
          </ac:spMkLst>
        </pc:spChg>
      </pc:sldChg>
      <pc:sldChg chg="modSp add">
        <pc:chgData name="Keith Harrison" userId="5a29df70e1d6eff0" providerId="LiveId" clId="{0001594F-B07F-4722-A2EB-F449836A22DA}" dt="2018-07-25T22:07:10.981" v="1061" actId="207"/>
        <pc:sldMkLst>
          <pc:docMk/>
          <pc:sldMk cId="3264519802" sldId="320"/>
        </pc:sldMkLst>
        <pc:spChg chg="mod">
          <ac:chgData name="Keith Harrison" userId="5a29df70e1d6eff0" providerId="LiveId" clId="{0001594F-B07F-4722-A2EB-F449836A22DA}" dt="2018-07-25T22:07:10.981" v="1061" actId="207"/>
          <ac:spMkLst>
            <pc:docMk/>
            <pc:sldMk cId="3264519802" sldId="320"/>
            <ac:spMk id="5" creationId="{00000000-0000-0000-0000-000000000000}"/>
          </ac:spMkLst>
        </pc:spChg>
        <pc:spChg chg="mod">
          <ac:chgData name="Keith Harrison" userId="5a29df70e1d6eff0" providerId="LiveId" clId="{0001594F-B07F-4722-A2EB-F449836A22DA}" dt="2018-07-25T21:51:26.091" v="792" actId="1076"/>
          <ac:spMkLst>
            <pc:docMk/>
            <pc:sldMk cId="3264519802" sldId="320"/>
            <ac:spMk id="6" creationId="{00000000-0000-0000-0000-000000000000}"/>
          </ac:spMkLst>
        </pc:spChg>
      </pc:sldChg>
      <pc:sldChg chg="delSp modSp add setBg">
        <pc:chgData name="Keith Harrison" userId="5a29df70e1d6eff0" providerId="LiveId" clId="{0001594F-B07F-4722-A2EB-F449836A22DA}" dt="2018-07-27T12:40:19.059" v="1179" actId="207"/>
        <pc:sldMkLst>
          <pc:docMk/>
          <pc:sldMk cId="597285414" sldId="321"/>
        </pc:sldMkLst>
        <pc:spChg chg="mod">
          <ac:chgData name="Keith Harrison" userId="5a29df70e1d6eff0" providerId="LiveId" clId="{0001594F-B07F-4722-A2EB-F449836A22DA}" dt="2018-07-27T12:40:19.059" v="1179" actId="207"/>
          <ac:spMkLst>
            <pc:docMk/>
            <pc:sldMk cId="597285414" sldId="321"/>
            <ac:spMk id="6" creationId="{00000000-0000-0000-0000-000000000000}"/>
          </ac:spMkLst>
        </pc:spChg>
        <pc:spChg chg="del">
          <ac:chgData name="Keith Harrison" userId="5a29df70e1d6eff0" providerId="LiveId" clId="{0001594F-B07F-4722-A2EB-F449836A22DA}" dt="2018-07-27T10:04:33.745" v="1109" actId="478"/>
          <ac:spMkLst>
            <pc:docMk/>
            <pc:sldMk cId="597285414" sldId="321"/>
            <ac:spMk id="7" creationId="{54E5332B-8E07-4E54-BF63-E8D1FE88ED1B}"/>
          </ac:spMkLst>
        </pc:spChg>
      </pc:sldChg>
      <pc:sldChg chg="add del setBg">
        <pc:chgData name="Keith Harrison" userId="5a29df70e1d6eff0" providerId="LiveId" clId="{0001594F-B07F-4722-A2EB-F449836A22DA}" dt="2018-07-27T10:04:43.527" v="1112"/>
        <pc:sldMkLst>
          <pc:docMk/>
          <pc:sldMk cId="2442859818" sldId="322"/>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JPG"/><Relationship Id="rId1" Type="http://schemas.openxmlformats.org/officeDocument/2006/relationships/image" Target="../media/image3.JPG"/></Relationships>
</file>

<file path=ppt/diagrams/_rels/drawing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JPG"/><Relationship Id="rId1" Type="http://schemas.openxmlformats.org/officeDocument/2006/relationships/image" Target="../media/image3.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C19EEF-4D45-4FEB-8E60-17CAD61E8EDD}" type="doc">
      <dgm:prSet loTypeId="urn:microsoft.com/office/officeart/2005/8/layout/vList4" loCatId="list" qsTypeId="urn:microsoft.com/office/officeart/2005/8/quickstyle/simple4" qsCatId="simple" csTypeId="urn:microsoft.com/office/officeart/2005/8/colors/colorful1" csCatId="colorful" phldr="1"/>
      <dgm:spPr/>
      <dgm:t>
        <a:bodyPr/>
        <a:lstStyle/>
        <a:p>
          <a:endParaRPr lang="en-GB"/>
        </a:p>
      </dgm:t>
    </dgm:pt>
    <dgm:pt modelId="{D954C905-F904-4F44-9D65-14C68A3B314E}">
      <dgm:prSet phldrT="[Text]" custT="1"/>
      <dgm:spPr/>
      <dgm:t>
        <a:bodyPr/>
        <a:lstStyle/>
        <a:p>
          <a:r>
            <a:rPr lang="en-GB" sz="6000" dirty="0">
              <a:solidFill>
                <a:schemeClr val="bg1"/>
              </a:solidFill>
              <a:latin typeface="Titillium" panose="00000500000000000000" pitchFamily="50" charset="0"/>
            </a:rPr>
            <a:t>Poor</a:t>
          </a:r>
          <a:r>
            <a:rPr lang="en-GB" sz="6000" dirty="0">
              <a:latin typeface="Titillium" panose="00000500000000000000" pitchFamily="50" charset="0"/>
            </a:rPr>
            <a:t> Planning </a:t>
          </a:r>
        </a:p>
      </dgm:t>
    </dgm:pt>
    <dgm:pt modelId="{E15A6318-65DB-4530-893E-446CA2D1B6E8}" type="parTrans" cxnId="{651F963C-B6B3-4104-A280-BF592882C744}">
      <dgm:prSet/>
      <dgm:spPr/>
      <dgm:t>
        <a:bodyPr/>
        <a:lstStyle/>
        <a:p>
          <a:endParaRPr lang="en-GB"/>
        </a:p>
      </dgm:t>
    </dgm:pt>
    <dgm:pt modelId="{93015E85-6D80-447A-9A03-5C0B80F6114C}" type="sibTrans" cxnId="{651F963C-B6B3-4104-A280-BF592882C744}">
      <dgm:prSet/>
      <dgm:spPr/>
      <dgm:t>
        <a:bodyPr/>
        <a:lstStyle/>
        <a:p>
          <a:endParaRPr lang="en-GB"/>
        </a:p>
      </dgm:t>
    </dgm:pt>
    <dgm:pt modelId="{B5DE2180-509F-45DA-9C71-5682F5A35176}">
      <dgm:prSet phldrT="[Text]" custT="1"/>
      <dgm:spPr/>
      <dgm:t>
        <a:bodyPr/>
        <a:lstStyle/>
        <a:p>
          <a:r>
            <a:rPr lang="en-GB" sz="5400" dirty="0">
              <a:latin typeface="Titillium" panose="00000500000000000000" pitchFamily="50" charset="0"/>
            </a:rPr>
            <a:t>Poor Requirements</a:t>
          </a:r>
        </a:p>
      </dgm:t>
    </dgm:pt>
    <dgm:pt modelId="{67386078-BD8D-4FD0-AA63-71718978AB0E}" type="parTrans" cxnId="{460DD94E-F529-412D-9036-E857E03E16C8}">
      <dgm:prSet/>
      <dgm:spPr/>
      <dgm:t>
        <a:bodyPr/>
        <a:lstStyle/>
        <a:p>
          <a:endParaRPr lang="en-GB"/>
        </a:p>
      </dgm:t>
    </dgm:pt>
    <dgm:pt modelId="{EB694412-FFDB-4682-B05C-D4502B694E5D}" type="sibTrans" cxnId="{460DD94E-F529-412D-9036-E857E03E16C8}">
      <dgm:prSet/>
      <dgm:spPr/>
      <dgm:t>
        <a:bodyPr/>
        <a:lstStyle/>
        <a:p>
          <a:endParaRPr lang="en-GB"/>
        </a:p>
      </dgm:t>
    </dgm:pt>
    <dgm:pt modelId="{83BA02B9-5CF0-4F41-BF97-0B37F19F6EAE}">
      <dgm:prSet phldrT="[Text]" custT="1"/>
      <dgm:spPr/>
      <dgm:t>
        <a:bodyPr/>
        <a:lstStyle/>
        <a:p>
          <a:r>
            <a:rPr lang="en-GB" sz="5400" dirty="0">
              <a:latin typeface="Titillium" panose="00000500000000000000" pitchFamily="50" charset="0"/>
            </a:rPr>
            <a:t>Poor Management</a:t>
          </a:r>
        </a:p>
      </dgm:t>
    </dgm:pt>
    <dgm:pt modelId="{3050089F-1714-4461-B086-ADD73EB91F87}" type="parTrans" cxnId="{FE9FC98C-D8F9-4531-BC01-167090E64658}">
      <dgm:prSet/>
      <dgm:spPr/>
      <dgm:t>
        <a:bodyPr/>
        <a:lstStyle/>
        <a:p>
          <a:endParaRPr lang="en-GB"/>
        </a:p>
      </dgm:t>
    </dgm:pt>
    <dgm:pt modelId="{D92AC6CB-E7D6-4ABD-8E7E-E66165295BE6}" type="sibTrans" cxnId="{FE9FC98C-D8F9-4531-BC01-167090E64658}">
      <dgm:prSet/>
      <dgm:spPr/>
      <dgm:t>
        <a:bodyPr/>
        <a:lstStyle/>
        <a:p>
          <a:endParaRPr lang="en-GB"/>
        </a:p>
      </dgm:t>
    </dgm:pt>
    <dgm:pt modelId="{94C0B62F-C2CE-4496-B4DC-691ECEBF9A8F}" type="pres">
      <dgm:prSet presAssocID="{CAC19EEF-4D45-4FEB-8E60-17CAD61E8EDD}" presName="linear" presStyleCnt="0">
        <dgm:presLayoutVars>
          <dgm:dir/>
          <dgm:resizeHandles val="exact"/>
        </dgm:presLayoutVars>
      </dgm:prSet>
      <dgm:spPr/>
    </dgm:pt>
    <dgm:pt modelId="{C023ECFD-36A8-4775-BFC2-16978E8765AA}" type="pres">
      <dgm:prSet presAssocID="{D954C905-F904-4F44-9D65-14C68A3B314E}" presName="comp" presStyleCnt="0"/>
      <dgm:spPr/>
    </dgm:pt>
    <dgm:pt modelId="{BEF2BCA8-CB9B-4207-88A6-3F14A63ACE2A}" type="pres">
      <dgm:prSet presAssocID="{D954C905-F904-4F44-9D65-14C68A3B314E}" presName="box" presStyleLbl="node1" presStyleIdx="0" presStyleCnt="3"/>
      <dgm:spPr/>
    </dgm:pt>
    <dgm:pt modelId="{328E3230-ADE2-4786-9E41-B8AB3B5796A7}" type="pres">
      <dgm:prSet presAssocID="{D954C905-F904-4F44-9D65-14C68A3B314E}" presName="img" presStyleLbl="fgImgPlace1" presStyleIdx="0" presStyleCnt="3"/>
      <dgm:spPr>
        <a:blipFill>
          <a:blip xmlns:r="http://schemas.openxmlformats.org/officeDocument/2006/relationships" r:embed="rId1"/>
          <a:stretch>
            <a:fillRect/>
          </a:stretch>
        </a:blipFill>
      </dgm:spPr>
    </dgm:pt>
    <dgm:pt modelId="{EE5EAD61-0C34-4646-9D83-D1AC8F04011B}" type="pres">
      <dgm:prSet presAssocID="{D954C905-F904-4F44-9D65-14C68A3B314E}" presName="text" presStyleLbl="node1" presStyleIdx="0" presStyleCnt="3">
        <dgm:presLayoutVars>
          <dgm:bulletEnabled val="1"/>
        </dgm:presLayoutVars>
      </dgm:prSet>
      <dgm:spPr/>
    </dgm:pt>
    <dgm:pt modelId="{4603666B-1BAE-4702-8783-F4CF2CD16C09}" type="pres">
      <dgm:prSet presAssocID="{93015E85-6D80-447A-9A03-5C0B80F6114C}" presName="spacer" presStyleCnt="0"/>
      <dgm:spPr/>
    </dgm:pt>
    <dgm:pt modelId="{BCDABB21-BF38-47BC-A61E-311D29952EA1}" type="pres">
      <dgm:prSet presAssocID="{B5DE2180-509F-45DA-9C71-5682F5A35176}" presName="comp" presStyleCnt="0"/>
      <dgm:spPr/>
    </dgm:pt>
    <dgm:pt modelId="{C9274DDF-01C3-45A5-8826-9F14004F1D95}" type="pres">
      <dgm:prSet presAssocID="{B5DE2180-509F-45DA-9C71-5682F5A35176}" presName="box" presStyleLbl="node1" presStyleIdx="1" presStyleCnt="3"/>
      <dgm:spPr/>
    </dgm:pt>
    <dgm:pt modelId="{C9E530D7-9343-4847-992D-E1CB42331C8A}" type="pres">
      <dgm:prSet presAssocID="{B5DE2180-509F-45DA-9C71-5682F5A35176}" presName="img" presStyleLbl="fgImgPlace1" presStyleIdx="1" presStyleCnt="3"/>
      <dgm:spPr>
        <a:blipFill>
          <a:blip xmlns:r="http://schemas.openxmlformats.org/officeDocument/2006/relationships" r:embed="rId2"/>
          <a:stretch>
            <a:fillRect/>
          </a:stretch>
        </a:blipFill>
      </dgm:spPr>
    </dgm:pt>
    <dgm:pt modelId="{7EEEF830-DA53-4875-8834-B74214DE8502}" type="pres">
      <dgm:prSet presAssocID="{B5DE2180-509F-45DA-9C71-5682F5A35176}" presName="text" presStyleLbl="node1" presStyleIdx="1" presStyleCnt="3">
        <dgm:presLayoutVars>
          <dgm:bulletEnabled val="1"/>
        </dgm:presLayoutVars>
      </dgm:prSet>
      <dgm:spPr/>
    </dgm:pt>
    <dgm:pt modelId="{CB50FE4F-C7F2-4E02-A45B-C39E26B9055C}" type="pres">
      <dgm:prSet presAssocID="{EB694412-FFDB-4682-B05C-D4502B694E5D}" presName="spacer" presStyleCnt="0"/>
      <dgm:spPr/>
    </dgm:pt>
    <dgm:pt modelId="{0F551415-71DF-4037-BD71-E187BE04A1C9}" type="pres">
      <dgm:prSet presAssocID="{83BA02B9-5CF0-4F41-BF97-0B37F19F6EAE}" presName="comp" presStyleCnt="0"/>
      <dgm:spPr/>
    </dgm:pt>
    <dgm:pt modelId="{A06C8D1E-CED3-4321-AD29-86FF4BBD5F7F}" type="pres">
      <dgm:prSet presAssocID="{83BA02B9-5CF0-4F41-BF97-0B37F19F6EAE}" presName="box" presStyleLbl="node1" presStyleIdx="2" presStyleCnt="3"/>
      <dgm:spPr/>
    </dgm:pt>
    <dgm:pt modelId="{F135D724-DC81-48BB-A3B5-256BE5794F64}" type="pres">
      <dgm:prSet presAssocID="{83BA02B9-5CF0-4F41-BF97-0B37F19F6EAE}" presName="img" presStyleLbl="fgImgPlace1" presStyleIdx="2" presStyleCnt="3"/>
      <dgm:spPr>
        <a:blipFill>
          <a:blip xmlns:r="http://schemas.openxmlformats.org/officeDocument/2006/relationships" r:embed="rId3"/>
          <a:stretch>
            <a:fillRect/>
          </a:stretch>
        </a:blipFill>
      </dgm:spPr>
    </dgm:pt>
    <dgm:pt modelId="{6F1CCF8E-300A-4F39-947B-29441F17023A}" type="pres">
      <dgm:prSet presAssocID="{83BA02B9-5CF0-4F41-BF97-0B37F19F6EAE}" presName="text" presStyleLbl="node1" presStyleIdx="2" presStyleCnt="3">
        <dgm:presLayoutVars>
          <dgm:bulletEnabled val="1"/>
        </dgm:presLayoutVars>
      </dgm:prSet>
      <dgm:spPr/>
    </dgm:pt>
  </dgm:ptLst>
  <dgm:cxnLst>
    <dgm:cxn modelId="{87290A0A-B0D4-44EE-8BCE-3FB22F7E11A8}" type="presOf" srcId="{D954C905-F904-4F44-9D65-14C68A3B314E}" destId="{EE5EAD61-0C34-4646-9D83-D1AC8F04011B}" srcOrd="1" destOrd="0" presId="urn:microsoft.com/office/officeart/2005/8/layout/vList4"/>
    <dgm:cxn modelId="{651F963C-B6B3-4104-A280-BF592882C744}" srcId="{CAC19EEF-4D45-4FEB-8E60-17CAD61E8EDD}" destId="{D954C905-F904-4F44-9D65-14C68A3B314E}" srcOrd="0" destOrd="0" parTransId="{E15A6318-65DB-4530-893E-446CA2D1B6E8}" sibTransId="{93015E85-6D80-447A-9A03-5C0B80F6114C}"/>
    <dgm:cxn modelId="{460DD94E-F529-412D-9036-E857E03E16C8}" srcId="{CAC19EEF-4D45-4FEB-8E60-17CAD61E8EDD}" destId="{B5DE2180-509F-45DA-9C71-5682F5A35176}" srcOrd="1" destOrd="0" parTransId="{67386078-BD8D-4FD0-AA63-71718978AB0E}" sibTransId="{EB694412-FFDB-4682-B05C-D4502B694E5D}"/>
    <dgm:cxn modelId="{CA10716F-90B4-4BA6-A03E-2C4B1D1E3AD2}" type="presOf" srcId="{83BA02B9-5CF0-4F41-BF97-0B37F19F6EAE}" destId="{6F1CCF8E-300A-4F39-947B-29441F17023A}" srcOrd="1" destOrd="0" presId="urn:microsoft.com/office/officeart/2005/8/layout/vList4"/>
    <dgm:cxn modelId="{FE9FC98C-D8F9-4531-BC01-167090E64658}" srcId="{CAC19EEF-4D45-4FEB-8E60-17CAD61E8EDD}" destId="{83BA02B9-5CF0-4F41-BF97-0B37F19F6EAE}" srcOrd="2" destOrd="0" parTransId="{3050089F-1714-4461-B086-ADD73EB91F87}" sibTransId="{D92AC6CB-E7D6-4ABD-8E7E-E66165295BE6}"/>
    <dgm:cxn modelId="{2306FF90-E60E-4EBB-96E3-5B9589432576}" type="presOf" srcId="{B5DE2180-509F-45DA-9C71-5682F5A35176}" destId="{7EEEF830-DA53-4875-8834-B74214DE8502}" srcOrd="1" destOrd="0" presId="urn:microsoft.com/office/officeart/2005/8/layout/vList4"/>
    <dgm:cxn modelId="{7EB59191-E0CB-45DE-8354-31E0A09A293E}" type="presOf" srcId="{CAC19EEF-4D45-4FEB-8E60-17CAD61E8EDD}" destId="{94C0B62F-C2CE-4496-B4DC-691ECEBF9A8F}" srcOrd="0" destOrd="0" presId="urn:microsoft.com/office/officeart/2005/8/layout/vList4"/>
    <dgm:cxn modelId="{EEA0C494-57AF-40C4-AE3F-C7AC567F19B7}" type="presOf" srcId="{B5DE2180-509F-45DA-9C71-5682F5A35176}" destId="{C9274DDF-01C3-45A5-8826-9F14004F1D95}" srcOrd="0" destOrd="0" presId="urn:microsoft.com/office/officeart/2005/8/layout/vList4"/>
    <dgm:cxn modelId="{5E14A3DD-C40B-4FBD-8475-3BF35C5C6146}" type="presOf" srcId="{D954C905-F904-4F44-9D65-14C68A3B314E}" destId="{BEF2BCA8-CB9B-4207-88A6-3F14A63ACE2A}" srcOrd="0" destOrd="0" presId="urn:microsoft.com/office/officeart/2005/8/layout/vList4"/>
    <dgm:cxn modelId="{B2D4FFE0-C1AC-4F12-AB15-A01E75D06EBA}" type="presOf" srcId="{83BA02B9-5CF0-4F41-BF97-0B37F19F6EAE}" destId="{A06C8D1E-CED3-4321-AD29-86FF4BBD5F7F}" srcOrd="0" destOrd="0" presId="urn:microsoft.com/office/officeart/2005/8/layout/vList4"/>
    <dgm:cxn modelId="{A7961FF2-6779-451F-A3E1-6788DFB654F2}" type="presParOf" srcId="{94C0B62F-C2CE-4496-B4DC-691ECEBF9A8F}" destId="{C023ECFD-36A8-4775-BFC2-16978E8765AA}" srcOrd="0" destOrd="0" presId="urn:microsoft.com/office/officeart/2005/8/layout/vList4"/>
    <dgm:cxn modelId="{57EA9C44-A8E2-4441-94BA-ADE82966EF84}" type="presParOf" srcId="{C023ECFD-36A8-4775-BFC2-16978E8765AA}" destId="{BEF2BCA8-CB9B-4207-88A6-3F14A63ACE2A}" srcOrd="0" destOrd="0" presId="urn:microsoft.com/office/officeart/2005/8/layout/vList4"/>
    <dgm:cxn modelId="{81EB3B2D-7DB4-423E-9452-0FAA727494B9}" type="presParOf" srcId="{C023ECFD-36A8-4775-BFC2-16978E8765AA}" destId="{328E3230-ADE2-4786-9E41-B8AB3B5796A7}" srcOrd="1" destOrd="0" presId="urn:microsoft.com/office/officeart/2005/8/layout/vList4"/>
    <dgm:cxn modelId="{DEA75B88-8BAB-47A7-89BE-B8CB3376B81D}" type="presParOf" srcId="{C023ECFD-36A8-4775-BFC2-16978E8765AA}" destId="{EE5EAD61-0C34-4646-9D83-D1AC8F04011B}" srcOrd="2" destOrd="0" presId="urn:microsoft.com/office/officeart/2005/8/layout/vList4"/>
    <dgm:cxn modelId="{D79B7056-5DA2-4133-A4EB-424CD5868970}" type="presParOf" srcId="{94C0B62F-C2CE-4496-B4DC-691ECEBF9A8F}" destId="{4603666B-1BAE-4702-8783-F4CF2CD16C09}" srcOrd="1" destOrd="0" presId="urn:microsoft.com/office/officeart/2005/8/layout/vList4"/>
    <dgm:cxn modelId="{E494E088-2925-45C5-910C-F7E346AB6DD1}" type="presParOf" srcId="{94C0B62F-C2CE-4496-B4DC-691ECEBF9A8F}" destId="{BCDABB21-BF38-47BC-A61E-311D29952EA1}" srcOrd="2" destOrd="0" presId="urn:microsoft.com/office/officeart/2005/8/layout/vList4"/>
    <dgm:cxn modelId="{927069A0-7CF6-4BBB-BF71-5E87BDC5B5D0}" type="presParOf" srcId="{BCDABB21-BF38-47BC-A61E-311D29952EA1}" destId="{C9274DDF-01C3-45A5-8826-9F14004F1D95}" srcOrd="0" destOrd="0" presId="urn:microsoft.com/office/officeart/2005/8/layout/vList4"/>
    <dgm:cxn modelId="{FABCD7A4-47F2-4E8F-8770-0E081F2DFD8C}" type="presParOf" srcId="{BCDABB21-BF38-47BC-A61E-311D29952EA1}" destId="{C9E530D7-9343-4847-992D-E1CB42331C8A}" srcOrd="1" destOrd="0" presId="urn:microsoft.com/office/officeart/2005/8/layout/vList4"/>
    <dgm:cxn modelId="{5400B887-83A2-434C-A1AB-34D4A3333ED6}" type="presParOf" srcId="{BCDABB21-BF38-47BC-A61E-311D29952EA1}" destId="{7EEEF830-DA53-4875-8834-B74214DE8502}" srcOrd="2" destOrd="0" presId="urn:microsoft.com/office/officeart/2005/8/layout/vList4"/>
    <dgm:cxn modelId="{A780A7B5-C893-4A3F-9222-EC44095F8F2B}" type="presParOf" srcId="{94C0B62F-C2CE-4496-B4DC-691ECEBF9A8F}" destId="{CB50FE4F-C7F2-4E02-A45B-C39E26B9055C}" srcOrd="3" destOrd="0" presId="urn:microsoft.com/office/officeart/2005/8/layout/vList4"/>
    <dgm:cxn modelId="{783A7224-9AAA-4652-AE2F-C98C7021D272}" type="presParOf" srcId="{94C0B62F-C2CE-4496-B4DC-691ECEBF9A8F}" destId="{0F551415-71DF-4037-BD71-E187BE04A1C9}" srcOrd="4" destOrd="0" presId="urn:microsoft.com/office/officeart/2005/8/layout/vList4"/>
    <dgm:cxn modelId="{4B5D68CC-A1EE-45BC-B772-A3E09C2527FB}" type="presParOf" srcId="{0F551415-71DF-4037-BD71-E187BE04A1C9}" destId="{A06C8D1E-CED3-4321-AD29-86FF4BBD5F7F}" srcOrd="0" destOrd="0" presId="urn:microsoft.com/office/officeart/2005/8/layout/vList4"/>
    <dgm:cxn modelId="{01BBB900-523A-403E-B144-A5AFC2FCA96A}" type="presParOf" srcId="{0F551415-71DF-4037-BD71-E187BE04A1C9}" destId="{F135D724-DC81-48BB-A3B5-256BE5794F64}" srcOrd="1" destOrd="0" presId="urn:microsoft.com/office/officeart/2005/8/layout/vList4"/>
    <dgm:cxn modelId="{2F40E629-A310-4DBD-8636-4F2F1553679D}" type="presParOf" srcId="{0F551415-71DF-4037-BD71-E187BE04A1C9}" destId="{6F1CCF8E-300A-4F39-947B-29441F17023A}"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A7A27D-17FB-4594-9C2C-124E44523A3B}"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GB"/>
        </a:p>
      </dgm:t>
    </dgm:pt>
    <dgm:pt modelId="{94ADD319-126E-4894-A998-EAE697D44F10}">
      <dgm:prSet phldrT="[Text]"/>
      <dgm:spPr/>
      <dgm:t>
        <a:bodyPr/>
        <a:lstStyle/>
        <a:p>
          <a:r>
            <a:rPr lang="en-GB" dirty="0">
              <a:latin typeface="Bebas Neue" panose="020B0606020202050201" pitchFamily="34" charset="0"/>
              <a:ea typeface="+mn-ea"/>
              <a:cs typeface="+mn-cs"/>
            </a:rPr>
            <a:t>Moral </a:t>
          </a:r>
          <a:endParaRPr lang="en-GB" dirty="0">
            <a:latin typeface="Bebas Neue" panose="020B0606020202050201" pitchFamily="34" charset="0"/>
          </a:endParaRPr>
        </a:p>
      </dgm:t>
    </dgm:pt>
    <dgm:pt modelId="{989D01E5-7A88-497B-995B-9E761122E53E}" type="parTrans" cxnId="{9A5AEF0B-33FB-498E-B8D5-29BF5C67D1DD}">
      <dgm:prSet/>
      <dgm:spPr/>
      <dgm:t>
        <a:bodyPr/>
        <a:lstStyle/>
        <a:p>
          <a:endParaRPr lang="en-GB"/>
        </a:p>
      </dgm:t>
    </dgm:pt>
    <dgm:pt modelId="{D648D314-E41B-4572-8F4B-A5A4D83CD73D}" type="sibTrans" cxnId="{9A5AEF0B-33FB-498E-B8D5-29BF5C67D1DD}">
      <dgm:prSet/>
      <dgm:spPr/>
      <dgm:t>
        <a:bodyPr/>
        <a:lstStyle/>
        <a:p>
          <a:endParaRPr lang="en-GB"/>
        </a:p>
      </dgm:t>
    </dgm:pt>
    <dgm:pt modelId="{626F0485-A76A-4157-AF80-655611FA5F3D}">
      <dgm:prSet phldrT="[Text]"/>
      <dgm:spPr/>
      <dgm:t>
        <a:bodyPr/>
        <a:lstStyle/>
        <a:p>
          <a:r>
            <a:rPr lang="en-GB" dirty="0">
              <a:latin typeface="Titillium" panose="00000500000000000000" pitchFamily="50" charset="0"/>
              <a:ea typeface="+mn-ea"/>
              <a:cs typeface="+mn-cs"/>
            </a:rPr>
            <a:t>I do it because it’s right</a:t>
          </a:r>
          <a:endParaRPr lang="en-GB" dirty="0">
            <a:latin typeface="Titillium" panose="00000500000000000000" pitchFamily="50" charset="0"/>
          </a:endParaRPr>
        </a:p>
      </dgm:t>
    </dgm:pt>
    <dgm:pt modelId="{B15570BC-642E-4C26-8ED6-2FF9DE2A3B4C}" type="parTrans" cxnId="{CCD056B7-A36E-4854-8B6A-9B8302146361}">
      <dgm:prSet/>
      <dgm:spPr/>
      <dgm:t>
        <a:bodyPr/>
        <a:lstStyle/>
        <a:p>
          <a:endParaRPr lang="en-GB"/>
        </a:p>
      </dgm:t>
    </dgm:pt>
    <dgm:pt modelId="{0479F8D4-47FE-4EFA-9608-96C2EBA36FD8}" type="sibTrans" cxnId="{CCD056B7-A36E-4854-8B6A-9B8302146361}">
      <dgm:prSet/>
      <dgm:spPr/>
      <dgm:t>
        <a:bodyPr/>
        <a:lstStyle/>
        <a:p>
          <a:endParaRPr lang="en-GB"/>
        </a:p>
      </dgm:t>
    </dgm:pt>
    <dgm:pt modelId="{BE8A4AED-DBDF-40A7-9BEB-EBE13CB71D1B}">
      <dgm:prSet phldrT="[Text]"/>
      <dgm:spPr/>
      <dgm:t>
        <a:bodyPr/>
        <a:lstStyle/>
        <a:p>
          <a:r>
            <a:rPr lang="en-GB" dirty="0">
              <a:latin typeface="Bebas Neue" panose="020B0606020202050201" pitchFamily="34" charset="0"/>
              <a:ea typeface="+mn-ea"/>
              <a:cs typeface="+mn-cs"/>
            </a:rPr>
            <a:t>Reputational </a:t>
          </a:r>
          <a:endParaRPr lang="en-GB" dirty="0">
            <a:latin typeface="Bebas Neue" panose="020B0606020202050201" pitchFamily="34" charset="0"/>
          </a:endParaRPr>
        </a:p>
      </dgm:t>
    </dgm:pt>
    <dgm:pt modelId="{5FFC2026-E6AD-40B9-89E0-6A8DF90F7BE8}" type="parTrans" cxnId="{B3370DFD-DC19-4CF5-ADC7-3F36A8588D0F}">
      <dgm:prSet/>
      <dgm:spPr/>
      <dgm:t>
        <a:bodyPr/>
        <a:lstStyle/>
        <a:p>
          <a:endParaRPr lang="en-GB"/>
        </a:p>
      </dgm:t>
    </dgm:pt>
    <dgm:pt modelId="{BF87D4A7-0A89-4D9C-A996-7CE5702062B2}" type="sibTrans" cxnId="{B3370DFD-DC19-4CF5-ADC7-3F36A8588D0F}">
      <dgm:prSet/>
      <dgm:spPr/>
      <dgm:t>
        <a:bodyPr/>
        <a:lstStyle/>
        <a:p>
          <a:endParaRPr lang="en-GB"/>
        </a:p>
      </dgm:t>
    </dgm:pt>
    <dgm:pt modelId="{9065B55D-E23C-42A3-A798-A5C0527D9900}">
      <dgm:prSet phldrT="[Text]"/>
      <dgm:spPr/>
      <dgm:t>
        <a:bodyPr/>
        <a:lstStyle/>
        <a:p>
          <a:r>
            <a:rPr lang="en-GB" dirty="0">
              <a:latin typeface="Titillium" panose="00000500000000000000" pitchFamily="50" charset="0"/>
              <a:ea typeface="+mn-ea"/>
              <a:cs typeface="+mn-cs"/>
            </a:rPr>
            <a:t>I do it because of what others will think of me</a:t>
          </a:r>
          <a:endParaRPr lang="en-GB" dirty="0">
            <a:latin typeface="Titillium" panose="00000500000000000000" pitchFamily="50" charset="0"/>
          </a:endParaRPr>
        </a:p>
      </dgm:t>
    </dgm:pt>
    <dgm:pt modelId="{7F717E14-1764-4330-9BA8-98B5B5407868}" type="parTrans" cxnId="{780F8E69-3D9D-40F7-8679-0440FE2AAF34}">
      <dgm:prSet/>
      <dgm:spPr/>
      <dgm:t>
        <a:bodyPr/>
        <a:lstStyle/>
        <a:p>
          <a:endParaRPr lang="en-GB"/>
        </a:p>
      </dgm:t>
    </dgm:pt>
    <dgm:pt modelId="{A65B17F4-61CF-472A-AB0B-95A5B63B69C3}" type="sibTrans" cxnId="{780F8E69-3D9D-40F7-8679-0440FE2AAF34}">
      <dgm:prSet/>
      <dgm:spPr/>
      <dgm:t>
        <a:bodyPr/>
        <a:lstStyle/>
        <a:p>
          <a:endParaRPr lang="en-GB"/>
        </a:p>
      </dgm:t>
    </dgm:pt>
    <dgm:pt modelId="{52BAEBD7-1F2A-4CE4-91D0-39D73CA6CF56}">
      <dgm:prSet phldrT="[Text]"/>
      <dgm:spPr/>
      <dgm:t>
        <a:bodyPr/>
        <a:lstStyle/>
        <a:p>
          <a:r>
            <a:rPr lang="en-GB" dirty="0">
              <a:latin typeface="Bebas Neue" panose="020B0606020202050201" pitchFamily="34" charset="0"/>
              <a:ea typeface="+mn-ea"/>
              <a:cs typeface="+mn-cs"/>
            </a:rPr>
            <a:t>Institutional </a:t>
          </a:r>
        </a:p>
      </dgm:t>
    </dgm:pt>
    <dgm:pt modelId="{4275B8A2-FE01-45ED-A69E-6FA91DCDA0EB}" type="parTrans" cxnId="{6B7ACFA5-A2AD-4351-A075-49A0F5F97D17}">
      <dgm:prSet/>
      <dgm:spPr/>
      <dgm:t>
        <a:bodyPr/>
        <a:lstStyle/>
        <a:p>
          <a:endParaRPr lang="en-GB"/>
        </a:p>
      </dgm:t>
    </dgm:pt>
    <dgm:pt modelId="{9D8FEC33-C52C-4E0E-BFE0-BEE47FA36008}" type="sibTrans" cxnId="{6B7ACFA5-A2AD-4351-A075-49A0F5F97D17}">
      <dgm:prSet/>
      <dgm:spPr/>
      <dgm:t>
        <a:bodyPr/>
        <a:lstStyle/>
        <a:p>
          <a:endParaRPr lang="en-GB"/>
        </a:p>
      </dgm:t>
    </dgm:pt>
    <dgm:pt modelId="{0A2BDA02-B155-4880-B74D-17BB6663DA66}">
      <dgm:prSet phldrT="[Text]"/>
      <dgm:spPr/>
      <dgm:t>
        <a:bodyPr/>
        <a:lstStyle/>
        <a:p>
          <a:r>
            <a:rPr lang="en-GB" dirty="0">
              <a:latin typeface="Titillium" panose="00000500000000000000" pitchFamily="50" charset="0"/>
              <a:ea typeface="+mn-ea"/>
              <a:cs typeface="+mn-cs"/>
            </a:rPr>
            <a:t>I do it because I get rewarded/sanctioned</a:t>
          </a:r>
          <a:endParaRPr lang="en-GB" dirty="0">
            <a:latin typeface="Titillium" panose="00000500000000000000" pitchFamily="50" charset="0"/>
          </a:endParaRPr>
        </a:p>
      </dgm:t>
    </dgm:pt>
    <dgm:pt modelId="{963BDC29-327A-45D1-8D15-775D9CCD24F1}" type="parTrans" cxnId="{F3D5D4ED-4919-43DD-AF72-01392C3531BC}">
      <dgm:prSet/>
      <dgm:spPr/>
      <dgm:t>
        <a:bodyPr/>
        <a:lstStyle/>
        <a:p>
          <a:endParaRPr lang="en-GB"/>
        </a:p>
      </dgm:t>
    </dgm:pt>
    <dgm:pt modelId="{A4E1A7A9-EE97-42BF-B34D-15A5B20D44FF}" type="sibTrans" cxnId="{F3D5D4ED-4919-43DD-AF72-01392C3531BC}">
      <dgm:prSet/>
      <dgm:spPr/>
      <dgm:t>
        <a:bodyPr/>
        <a:lstStyle/>
        <a:p>
          <a:endParaRPr lang="en-GB"/>
        </a:p>
      </dgm:t>
    </dgm:pt>
    <dgm:pt modelId="{D514BB46-4D5C-482A-8B8A-5186E7E40586}">
      <dgm:prSet phldrT="[Text]"/>
      <dgm:spPr/>
      <dgm:t>
        <a:bodyPr/>
        <a:lstStyle/>
        <a:p>
          <a:r>
            <a:rPr lang="en-GB" dirty="0">
              <a:latin typeface="Bebas Neue" panose="020B0606020202050201" pitchFamily="34" charset="0"/>
            </a:rPr>
            <a:t>Security</a:t>
          </a:r>
        </a:p>
      </dgm:t>
    </dgm:pt>
    <dgm:pt modelId="{BF3E6586-8FB5-494A-95C9-0B65A069B58C}" type="parTrans" cxnId="{3C36648E-4092-4190-A6EC-110612A3BAF4}">
      <dgm:prSet/>
      <dgm:spPr/>
      <dgm:t>
        <a:bodyPr/>
        <a:lstStyle/>
        <a:p>
          <a:endParaRPr lang="en-GB"/>
        </a:p>
      </dgm:t>
    </dgm:pt>
    <dgm:pt modelId="{29BA55F7-B86B-4E2F-9BE5-E8D9DFB4CC94}" type="sibTrans" cxnId="{3C36648E-4092-4190-A6EC-110612A3BAF4}">
      <dgm:prSet/>
      <dgm:spPr/>
      <dgm:t>
        <a:bodyPr/>
        <a:lstStyle/>
        <a:p>
          <a:endParaRPr lang="en-GB"/>
        </a:p>
      </dgm:t>
    </dgm:pt>
    <dgm:pt modelId="{C0CA8C60-1513-4FAB-AC77-5C235F7370F0}">
      <dgm:prSet phldrT="[Text]"/>
      <dgm:spPr/>
      <dgm:t>
        <a:bodyPr/>
        <a:lstStyle/>
        <a:p>
          <a:r>
            <a:rPr lang="en-GB" dirty="0">
              <a:latin typeface="Titillium" panose="00000500000000000000" pitchFamily="50" charset="0"/>
              <a:ea typeface="+mn-ea"/>
              <a:cs typeface="+mn-cs"/>
            </a:rPr>
            <a:t>I do it because I’m forced to</a:t>
          </a:r>
          <a:endParaRPr lang="en-GB" dirty="0">
            <a:latin typeface="Titillium" panose="00000500000000000000" pitchFamily="50" charset="0"/>
          </a:endParaRPr>
        </a:p>
      </dgm:t>
    </dgm:pt>
    <dgm:pt modelId="{7DADA7E0-34A2-4A16-8840-C60CB08117BA}" type="parTrans" cxnId="{D46C27B9-8C22-4D6A-8B91-5881C97B746A}">
      <dgm:prSet/>
      <dgm:spPr/>
      <dgm:t>
        <a:bodyPr/>
        <a:lstStyle/>
        <a:p>
          <a:endParaRPr lang="en-GB"/>
        </a:p>
      </dgm:t>
    </dgm:pt>
    <dgm:pt modelId="{51774130-CB65-4275-AE03-AFE961240364}" type="sibTrans" cxnId="{D46C27B9-8C22-4D6A-8B91-5881C97B746A}">
      <dgm:prSet/>
      <dgm:spPr/>
      <dgm:t>
        <a:bodyPr/>
        <a:lstStyle/>
        <a:p>
          <a:endParaRPr lang="en-GB"/>
        </a:p>
      </dgm:t>
    </dgm:pt>
    <dgm:pt modelId="{80FAE80F-9058-4BC5-B0CC-EAF8603DFFD3}" type="pres">
      <dgm:prSet presAssocID="{3BA7A27D-17FB-4594-9C2C-124E44523A3B}" presName="Name0" presStyleCnt="0">
        <dgm:presLayoutVars>
          <dgm:dir/>
          <dgm:animLvl val="lvl"/>
          <dgm:resizeHandles val="exact"/>
        </dgm:presLayoutVars>
      </dgm:prSet>
      <dgm:spPr/>
    </dgm:pt>
    <dgm:pt modelId="{474B2AE5-B4AF-4BF8-8BD3-1A5BD6112A62}" type="pres">
      <dgm:prSet presAssocID="{94ADD319-126E-4894-A998-EAE697D44F10}" presName="linNode" presStyleCnt="0"/>
      <dgm:spPr/>
    </dgm:pt>
    <dgm:pt modelId="{5A37C455-694F-4CEF-AE64-6D8F71361561}" type="pres">
      <dgm:prSet presAssocID="{94ADD319-126E-4894-A998-EAE697D44F10}" presName="parentText" presStyleLbl="node1" presStyleIdx="0" presStyleCnt="4">
        <dgm:presLayoutVars>
          <dgm:chMax val="1"/>
          <dgm:bulletEnabled val="1"/>
        </dgm:presLayoutVars>
      </dgm:prSet>
      <dgm:spPr/>
    </dgm:pt>
    <dgm:pt modelId="{0E6A71B4-9757-4D41-974E-5ADE00D4F8ED}" type="pres">
      <dgm:prSet presAssocID="{94ADD319-126E-4894-A998-EAE697D44F10}" presName="descendantText" presStyleLbl="alignAccFollowNode1" presStyleIdx="0" presStyleCnt="4">
        <dgm:presLayoutVars>
          <dgm:bulletEnabled val="1"/>
        </dgm:presLayoutVars>
      </dgm:prSet>
      <dgm:spPr/>
    </dgm:pt>
    <dgm:pt modelId="{18D1C5C3-F730-4A4D-9026-EF6429E37CFE}" type="pres">
      <dgm:prSet presAssocID="{D648D314-E41B-4572-8F4B-A5A4D83CD73D}" presName="sp" presStyleCnt="0"/>
      <dgm:spPr/>
    </dgm:pt>
    <dgm:pt modelId="{BA082F33-45E9-4458-8B14-15F963BFA52D}" type="pres">
      <dgm:prSet presAssocID="{BE8A4AED-DBDF-40A7-9BEB-EBE13CB71D1B}" presName="linNode" presStyleCnt="0"/>
      <dgm:spPr/>
    </dgm:pt>
    <dgm:pt modelId="{09EF4F32-0B08-4D1D-B6C4-C4A288181A2A}" type="pres">
      <dgm:prSet presAssocID="{BE8A4AED-DBDF-40A7-9BEB-EBE13CB71D1B}" presName="parentText" presStyleLbl="node1" presStyleIdx="1" presStyleCnt="4">
        <dgm:presLayoutVars>
          <dgm:chMax val="1"/>
          <dgm:bulletEnabled val="1"/>
        </dgm:presLayoutVars>
      </dgm:prSet>
      <dgm:spPr/>
    </dgm:pt>
    <dgm:pt modelId="{76D33C91-C733-47FB-AFFA-F981CA69974D}" type="pres">
      <dgm:prSet presAssocID="{BE8A4AED-DBDF-40A7-9BEB-EBE13CB71D1B}" presName="descendantText" presStyleLbl="alignAccFollowNode1" presStyleIdx="1" presStyleCnt="4">
        <dgm:presLayoutVars>
          <dgm:bulletEnabled val="1"/>
        </dgm:presLayoutVars>
      </dgm:prSet>
      <dgm:spPr/>
    </dgm:pt>
    <dgm:pt modelId="{35F68192-6B66-4690-B153-D27528EE0D3A}" type="pres">
      <dgm:prSet presAssocID="{BF87D4A7-0A89-4D9C-A996-7CE5702062B2}" presName="sp" presStyleCnt="0"/>
      <dgm:spPr/>
    </dgm:pt>
    <dgm:pt modelId="{1BD4CB5A-2752-44F3-AF8E-5CC45768AFD2}" type="pres">
      <dgm:prSet presAssocID="{52BAEBD7-1F2A-4CE4-91D0-39D73CA6CF56}" presName="linNode" presStyleCnt="0"/>
      <dgm:spPr/>
    </dgm:pt>
    <dgm:pt modelId="{7C67D538-7559-4C11-B24D-4107E4FB69C5}" type="pres">
      <dgm:prSet presAssocID="{52BAEBD7-1F2A-4CE4-91D0-39D73CA6CF56}" presName="parentText" presStyleLbl="node1" presStyleIdx="2" presStyleCnt="4">
        <dgm:presLayoutVars>
          <dgm:chMax val="1"/>
          <dgm:bulletEnabled val="1"/>
        </dgm:presLayoutVars>
      </dgm:prSet>
      <dgm:spPr/>
    </dgm:pt>
    <dgm:pt modelId="{8A6F5537-6317-45C1-83D0-65F24D4242EE}" type="pres">
      <dgm:prSet presAssocID="{52BAEBD7-1F2A-4CE4-91D0-39D73CA6CF56}" presName="descendantText" presStyleLbl="alignAccFollowNode1" presStyleIdx="2" presStyleCnt="4">
        <dgm:presLayoutVars>
          <dgm:bulletEnabled val="1"/>
        </dgm:presLayoutVars>
      </dgm:prSet>
      <dgm:spPr/>
    </dgm:pt>
    <dgm:pt modelId="{DDDD063F-03D8-4EFF-A9B2-F20033928EEE}" type="pres">
      <dgm:prSet presAssocID="{9D8FEC33-C52C-4E0E-BFE0-BEE47FA36008}" presName="sp" presStyleCnt="0"/>
      <dgm:spPr/>
    </dgm:pt>
    <dgm:pt modelId="{47D11B63-C5E6-44DF-83E2-AACCBED32F8B}" type="pres">
      <dgm:prSet presAssocID="{D514BB46-4D5C-482A-8B8A-5186E7E40586}" presName="linNode" presStyleCnt="0"/>
      <dgm:spPr/>
    </dgm:pt>
    <dgm:pt modelId="{34BC2A2B-6681-4ECF-B481-5F63DCAE2E77}" type="pres">
      <dgm:prSet presAssocID="{D514BB46-4D5C-482A-8B8A-5186E7E40586}" presName="parentText" presStyleLbl="node1" presStyleIdx="3" presStyleCnt="4">
        <dgm:presLayoutVars>
          <dgm:chMax val="1"/>
          <dgm:bulletEnabled val="1"/>
        </dgm:presLayoutVars>
      </dgm:prSet>
      <dgm:spPr/>
    </dgm:pt>
    <dgm:pt modelId="{31D62977-CB3F-472F-9027-A59923E8D9B7}" type="pres">
      <dgm:prSet presAssocID="{D514BB46-4D5C-482A-8B8A-5186E7E40586}" presName="descendantText" presStyleLbl="alignAccFollowNode1" presStyleIdx="3" presStyleCnt="4">
        <dgm:presLayoutVars>
          <dgm:bulletEnabled val="1"/>
        </dgm:presLayoutVars>
      </dgm:prSet>
      <dgm:spPr/>
    </dgm:pt>
  </dgm:ptLst>
  <dgm:cxnLst>
    <dgm:cxn modelId="{9A5AEF0B-33FB-498E-B8D5-29BF5C67D1DD}" srcId="{3BA7A27D-17FB-4594-9C2C-124E44523A3B}" destId="{94ADD319-126E-4894-A998-EAE697D44F10}" srcOrd="0" destOrd="0" parTransId="{989D01E5-7A88-497B-995B-9E761122E53E}" sibTransId="{D648D314-E41B-4572-8F4B-A5A4D83CD73D}"/>
    <dgm:cxn modelId="{C8FBC135-5D45-45A1-9DB4-9377AFDBFBA2}" type="presOf" srcId="{D514BB46-4D5C-482A-8B8A-5186E7E40586}" destId="{34BC2A2B-6681-4ECF-B481-5F63DCAE2E77}" srcOrd="0" destOrd="0" presId="urn:microsoft.com/office/officeart/2005/8/layout/vList5"/>
    <dgm:cxn modelId="{64DC8661-7B92-4D8B-9BF3-5FC4B03AAD73}" type="presOf" srcId="{3BA7A27D-17FB-4594-9C2C-124E44523A3B}" destId="{80FAE80F-9058-4BC5-B0CC-EAF8603DFFD3}" srcOrd="0" destOrd="0" presId="urn:microsoft.com/office/officeart/2005/8/layout/vList5"/>
    <dgm:cxn modelId="{780F8E69-3D9D-40F7-8679-0440FE2AAF34}" srcId="{BE8A4AED-DBDF-40A7-9BEB-EBE13CB71D1B}" destId="{9065B55D-E23C-42A3-A798-A5C0527D9900}" srcOrd="0" destOrd="0" parTransId="{7F717E14-1764-4330-9BA8-98B5B5407868}" sibTransId="{A65B17F4-61CF-472A-AB0B-95A5B63B69C3}"/>
    <dgm:cxn modelId="{5FE3594C-C258-4F43-AB4C-4A78E83EE120}" type="presOf" srcId="{0A2BDA02-B155-4880-B74D-17BB6663DA66}" destId="{8A6F5537-6317-45C1-83D0-65F24D4242EE}" srcOrd="0" destOrd="0" presId="urn:microsoft.com/office/officeart/2005/8/layout/vList5"/>
    <dgm:cxn modelId="{00E16E6D-6F6B-44B0-936C-4F8EF3D20CD9}" type="presOf" srcId="{C0CA8C60-1513-4FAB-AC77-5C235F7370F0}" destId="{31D62977-CB3F-472F-9027-A59923E8D9B7}" srcOrd="0" destOrd="0" presId="urn:microsoft.com/office/officeart/2005/8/layout/vList5"/>
    <dgm:cxn modelId="{89BA8851-E505-47EC-8370-1B32F8A29AE8}" type="presOf" srcId="{52BAEBD7-1F2A-4CE4-91D0-39D73CA6CF56}" destId="{7C67D538-7559-4C11-B24D-4107E4FB69C5}" srcOrd="0" destOrd="0" presId="urn:microsoft.com/office/officeart/2005/8/layout/vList5"/>
    <dgm:cxn modelId="{00B63D57-4EF0-45B3-945A-2A41EF3CE232}" type="presOf" srcId="{BE8A4AED-DBDF-40A7-9BEB-EBE13CB71D1B}" destId="{09EF4F32-0B08-4D1D-B6C4-C4A288181A2A}" srcOrd="0" destOrd="0" presId="urn:microsoft.com/office/officeart/2005/8/layout/vList5"/>
    <dgm:cxn modelId="{FB7E7E57-75CB-4CBE-9D20-368DEC86962E}" type="presOf" srcId="{9065B55D-E23C-42A3-A798-A5C0527D9900}" destId="{76D33C91-C733-47FB-AFFA-F981CA69974D}" srcOrd="0" destOrd="0" presId="urn:microsoft.com/office/officeart/2005/8/layout/vList5"/>
    <dgm:cxn modelId="{3C36648E-4092-4190-A6EC-110612A3BAF4}" srcId="{3BA7A27D-17FB-4594-9C2C-124E44523A3B}" destId="{D514BB46-4D5C-482A-8B8A-5186E7E40586}" srcOrd="3" destOrd="0" parTransId="{BF3E6586-8FB5-494A-95C9-0B65A069B58C}" sibTransId="{29BA55F7-B86B-4E2F-9BE5-E8D9DFB4CC94}"/>
    <dgm:cxn modelId="{AFC91192-7A4B-4F64-AB6A-4D5DA3D94DD9}" type="presOf" srcId="{626F0485-A76A-4157-AF80-655611FA5F3D}" destId="{0E6A71B4-9757-4D41-974E-5ADE00D4F8ED}" srcOrd="0" destOrd="0" presId="urn:microsoft.com/office/officeart/2005/8/layout/vList5"/>
    <dgm:cxn modelId="{6B7ACFA5-A2AD-4351-A075-49A0F5F97D17}" srcId="{3BA7A27D-17FB-4594-9C2C-124E44523A3B}" destId="{52BAEBD7-1F2A-4CE4-91D0-39D73CA6CF56}" srcOrd="2" destOrd="0" parTransId="{4275B8A2-FE01-45ED-A69E-6FA91DCDA0EB}" sibTransId="{9D8FEC33-C52C-4E0E-BFE0-BEE47FA36008}"/>
    <dgm:cxn modelId="{CCD056B7-A36E-4854-8B6A-9B8302146361}" srcId="{94ADD319-126E-4894-A998-EAE697D44F10}" destId="{626F0485-A76A-4157-AF80-655611FA5F3D}" srcOrd="0" destOrd="0" parTransId="{B15570BC-642E-4C26-8ED6-2FF9DE2A3B4C}" sibTransId="{0479F8D4-47FE-4EFA-9608-96C2EBA36FD8}"/>
    <dgm:cxn modelId="{D46C27B9-8C22-4D6A-8B91-5881C97B746A}" srcId="{D514BB46-4D5C-482A-8B8A-5186E7E40586}" destId="{C0CA8C60-1513-4FAB-AC77-5C235F7370F0}" srcOrd="0" destOrd="0" parTransId="{7DADA7E0-34A2-4A16-8840-C60CB08117BA}" sibTransId="{51774130-CB65-4275-AE03-AFE961240364}"/>
    <dgm:cxn modelId="{F3D5D4ED-4919-43DD-AF72-01392C3531BC}" srcId="{52BAEBD7-1F2A-4CE4-91D0-39D73CA6CF56}" destId="{0A2BDA02-B155-4880-B74D-17BB6663DA66}" srcOrd="0" destOrd="0" parTransId="{963BDC29-327A-45D1-8D15-775D9CCD24F1}" sibTransId="{A4E1A7A9-EE97-42BF-B34D-15A5B20D44FF}"/>
    <dgm:cxn modelId="{44F1FDF6-3B33-4029-BD4A-91E6D73B316B}" type="presOf" srcId="{94ADD319-126E-4894-A998-EAE697D44F10}" destId="{5A37C455-694F-4CEF-AE64-6D8F71361561}" srcOrd="0" destOrd="0" presId="urn:microsoft.com/office/officeart/2005/8/layout/vList5"/>
    <dgm:cxn modelId="{B3370DFD-DC19-4CF5-ADC7-3F36A8588D0F}" srcId="{3BA7A27D-17FB-4594-9C2C-124E44523A3B}" destId="{BE8A4AED-DBDF-40A7-9BEB-EBE13CB71D1B}" srcOrd="1" destOrd="0" parTransId="{5FFC2026-E6AD-40B9-89E0-6A8DF90F7BE8}" sibTransId="{BF87D4A7-0A89-4D9C-A996-7CE5702062B2}"/>
    <dgm:cxn modelId="{09AAF9E4-1330-46BE-90A2-A9424B169805}" type="presParOf" srcId="{80FAE80F-9058-4BC5-B0CC-EAF8603DFFD3}" destId="{474B2AE5-B4AF-4BF8-8BD3-1A5BD6112A62}" srcOrd="0" destOrd="0" presId="urn:microsoft.com/office/officeart/2005/8/layout/vList5"/>
    <dgm:cxn modelId="{55D935AE-D4B7-4295-9FF1-8855262CBBF4}" type="presParOf" srcId="{474B2AE5-B4AF-4BF8-8BD3-1A5BD6112A62}" destId="{5A37C455-694F-4CEF-AE64-6D8F71361561}" srcOrd="0" destOrd="0" presId="urn:microsoft.com/office/officeart/2005/8/layout/vList5"/>
    <dgm:cxn modelId="{05E06ABD-E649-49D7-8E04-8EC72954FF52}" type="presParOf" srcId="{474B2AE5-B4AF-4BF8-8BD3-1A5BD6112A62}" destId="{0E6A71B4-9757-4D41-974E-5ADE00D4F8ED}" srcOrd="1" destOrd="0" presId="urn:microsoft.com/office/officeart/2005/8/layout/vList5"/>
    <dgm:cxn modelId="{C3FBF687-F109-4E9D-88E1-8CB3BC8248EB}" type="presParOf" srcId="{80FAE80F-9058-4BC5-B0CC-EAF8603DFFD3}" destId="{18D1C5C3-F730-4A4D-9026-EF6429E37CFE}" srcOrd="1" destOrd="0" presId="urn:microsoft.com/office/officeart/2005/8/layout/vList5"/>
    <dgm:cxn modelId="{0C5A0171-14CD-4061-A428-DACBAEF8BD5E}" type="presParOf" srcId="{80FAE80F-9058-4BC5-B0CC-EAF8603DFFD3}" destId="{BA082F33-45E9-4458-8B14-15F963BFA52D}" srcOrd="2" destOrd="0" presId="urn:microsoft.com/office/officeart/2005/8/layout/vList5"/>
    <dgm:cxn modelId="{19E3DA58-0F84-43EC-B03F-A24B85DC27E9}" type="presParOf" srcId="{BA082F33-45E9-4458-8B14-15F963BFA52D}" destId="{09EF4F32-0B08-4D1D-B6C4-C4A288181A2A}" srcOrd="0" destOrd="0" presId="urn:microsoft.com/office/officeart/2005/8/layout/vList5"/>
    <dgm:cxn modelId="{3A50A25D-A66D-4166-A432-72205BE86446}" type="presParOf" srcId="{BA082F33-45E9-4458-8B14-15F963BFA52D}" destId="{76D33C91-C733-47FB-AFFA-F981CA69974D}" srcOrd="1" destOrd="0" presId="urn:microsoft.com/office/officeart/2005/8/layout/vList5"/>
    <dgm:cxn modelId="{FB84DBF7-6E49-4A1E-928C-32E3E8027CF2}" type="presParOf" srcId="{80FAE80F-9058-4BC5-B0CC-EAF8603DFFD3}" destId="{35F68192-6B66-4690-B153-D27528EE0D3A}" srcOrd="3" destOrd="0" presId="urn:microsoft.com/office/officeart/2005/8/layout/vList5"/>
    <dgm:cxn modelId="{F4524CFF-A3F6-43E5-8567-DFC2F507E748}" type="presParOf" srcId="{80FAE80F-9058-4BC5-B0CC-EAF8603DFFD3}" destId="{1BD4CB5A-2752-44F3-AF8E-5CC45768AFD2}" srcOrd="4" destOrd="0" presId="urn:microsoft.com/office/officeart/2005/8/layout/vList5"/>
    <dgm:cxn modelId="{29C1CE36-A223-42CA-8DB4-87AED4A8F08B}" type="presParOf" srcId="{1BD4CB5A-2752-44F3-AF8E-5CC45768AFD2}" destId="{7C67D538-7559-4C11-B24D-4107E4FB69C5}" srcOrd="0" destOrd="0" presId="urn:microsoft.com/office/officeart/2005/8/layout/vList5"/>
    <dgm:cxn modelId="{0C2D86BF-4709-4869-9204-4FD641FD736B}" type="presParOf" srcId="{1BD4CB5A-2752-44F3-AF8E-5CC45768AFD2}" destId="{8A6F5537-6317-45C1-83D0-65F24D4242EE}" srcOrd="1" destOrd="0" presId="urn:microsoft.com/office/officeart/2005/8/layout/vList5"/>
    <dgm:cxn modelId="{4E727824-B82B-478E-A9BF-56D9F6477AE2}" type="presParOf" srcId="{80FAE80F-9058-4BC5-B0CC-EAF8603DFFD3}" destId="{DDDD063F-03D8-4EFF-A9B2-F20033928EEE}" srcOrd="5" destOrd="0" presId="urn:microsoft.com/office/officeart/2005/8/layout/vList5"/>
    <dgm:cxn modelId="{472F8220-D29C-4D24-9B48-CBE1738D3E59}" type="presParOf" srcId="{80FAE80F-9058-4BC5-B0CC-EAF8603DFFD3}" destId="{47D11B63-C5E6-44DF-83E2-AACCBED32F8B}" srcOrd="6" destOrd="0" presId="urn:microsoft.com/office/officeart/2005/8/layout/vList5"/>
    <dgm:cxn modelId="{D120AD53-C842-403E-857F-3A954EAF5249}" type="presParOf" srcId="{47D11B63-C5E6-44DF-83E2-AACCBED32F8B}" destId="{34BC2A2B-6681-4ECF-B481-5F63DCAE2E77}" srcOrd="0" destOrd="0" presId="urn:microsoft.com/office/officeart/2005/8/layout/vList5"/>
    <dgm:cxn modelId="{EF0B72A8-83C7-4975-A44A-2CAC3FB85347}" type="presParOf" srcId="{47D11B63-C5E6-44DF-83E2-AACCBED32F8B}" destId="{31D62977-CB3F-472F-9027-A59923E8D9B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F2BCA8-CB9B-4207-88A6-3F14A63ACE2A}">
      <dsp:nvSpPr>
        <dsp:cNvPr id="0" name=""/>
        <dsp:cNvSpPr/>
      </dsp:nvSpPr>
      <dsp:spPr>
        <a:xfrm>
          <a:off x="0" y="0"/>
          <a:ext cx="8116416" cy="159615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l" defTabSz="2667000">
            <a:lnSpc>
              <a:spcPct val="90000"/>
            </a:lnSpc>
            <a:spcBef>
              <a:spcPct val="0"/>
            </a:spcBef>
            <a:spcAft>
              <a:spcPct val="35000"/>
            </a:spcAft>
            <a:buNone/>
          </a:pPr>
          <a:r>
            <a:rPr lang="en-GB" sz="6000" kern="1200" dirty="0">
              <a:solidFill>
                <a:schemeClr val="bg1"/>
              </a:solidFill>
              <a:latin typeface="Titillium" panose="00000500000000000000" pitchFamily="50" charset="0"/>
            </a:rPr>
            <a:t>Poor</a:t>
          </a:r>
          <a:r>
            <a:rPr lang="en-GB" sz="6000" kern="1200" dirty="0">
              <a:latin typeface="Titillium" panose="00000500000000000000" pitchFamily="50" charset="0"/>
            </a:rPr>
            <a:t> Planning </a:t>
          </a:r>
        </a:p>
      </dsp:txBody>
      <dsp:txXfrm>
        <a:off x="1782898" y="0"/>
        <a:ext cx="6333517" cy="1596157"/>
      </dsp:txXfrm>
    </dsp:sp>
    <dsp:sp modelId="{328E3230-ADE2-4786-9E41-B8AB3B5796A7}">
      <dsp:nvSpPr>
        <dsp:cNvPr id="0" name=""/>
        <dsp:cNvSpPr/>
      </dsp:nvSpPr>
      <dsp:spPr>
        <a:xfrm>
          <a:off x="159615" y="159615"/>
          <a:ext cx="1623283" cy="1276926"/>
        </a:xfrm>
        <a:prstGeom prst="roundRect">
          <a:avLst>
            <a:gd name="adj" fmla="val 10000"/>
          </a:avLst>
        </a:prstGeom>
        <a:blipFill>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9274DDF-01C3-45A5-8826-9F14004F1D95}">
      <dsp:nvSpPr>
        <dsp:cNvPr id="0" name=""/>
        <dsp:cNvSpPr/>
      </dsp:nvSpPr>
      <dsp:spPr>
        <a:xfrm>
          <a:off x="0" y="1755773"/>
          <a:ext cx="8116416" cy="1596157"/>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en-GB" sz="5400" kern="1200" dirty="0">
              <a:latin typeface="Titillium" panose="00000500000000000000" pitchFamily="50" charset="0"/>
            </a:rPr>
            <a:t>Poor Requirements</a:t>
          </a:r>
        </a:p>
      </dsp:txBody>
      <dsp:txXfrm>
        <a:off x="1782898" y="1755773"/>
        <a:ext cx="6333517" cy="1596157"/>
      </dsp:txXfrm>
    </dsp:sp>
    <dsp:sp modelId="{C9E530D7-9343-4847-992D-E1CB42331C8A}">
      <dsp:nvSpPr>
        <dsp:cNvPr id="0" name=""/>
        <dsp:cNvSpPr/>
      </dsp:nvSpPr>
      <dsp:spPr>
        <a:xfrm>
          <a:off x="159615" y="1915389"/>
          <a:ext cx="1623283" cy="1276926"/>
        </a:xfrm>
        <a:prstGeom prst="roundRect">
          <a:avLst>
            <a:gd name="adj" fmla="val 10000"/>
          </a:avLst>
        </a:prstGeom>
        <a:blipFill>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06C8D1E-CED3-4321-AD29-86FF4BBD5F7F}">
      <dsp:nvSpPr>
        <dsp:cNvPr id="0" name=""/>
        <dsp:cNvSpPr/>
      </dsp:nvSpPr>
      <dsp:spPr>
        <a:xfrm>
          <a:off x="0" y="3511547"/>
          <a:ext cx="8116416" cy="159615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en-GB" sz="5400" kern="1200" dirty="0">
              <a:latin typeface="Titillium" panose="00000500000000000000" pitchFamily="50" charset="0"/>
            </a:rPr>
            <a:t>Poor Management</a:t>
          </a:r>
        </a:p>
      </dsp:txBody>
      <dsp:txXfrm>
        <a:off x="1782898" y="3511547"/>
        <a:ext cx="6333517" cy="1596157"/>
      </dsp:txXfrm>
    </dsp:sp>
    <dsp:sp modelId="{F135D724-DC81-48BB-A3B5-256BE5794F64}">
      <dsp:nvSpPr>
        <dsp:cNvPr id="0" name=""/>
        <dsp:cNvSpPr/>
      </dsp:nvSpPr>
      <dsp:spPr>
        <a:xfrm>
          <a:off x="159615" y="3671162"/>
          <a:ext cx="1623283" cy="1276926"/>
        </a:xfrm>
        <a:prstGeom prst="roundRect">
          <a:avLst>
            <a:gd name="adj" fmla="val 10000"/>
          </a:avLst>
        </a:prstGeom>
        <a:blipFill>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A71B4-9757-4D41-974E-5ADE00D4F8ED}">
      <dsp:nvSpPr>
        <dsp:cNvPr id="0" name=""/>
        <dsp:cNvSpPr/>
      </dsp:nvSpPr>
      <dsp:spPr>
        <a:xfrm rot="5400000">
          <a:off x="5557569" y="-2097209"/>
          <a:ext cx="1320700" cy="585216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62865" rIns="125730" bIns="62865" numCol="1" spcCol="1270" anchor="ctr" anchorCtr="0">
          <a:noAutofit/>
        </a:bodyPr>
        <a:lstStyle/>
        <a:p>
          <a:pPr marL="285750" lvl="1" indent="-285750" algn="l" defTabSz="1466850">
            <a:lnSpc>
              <a:spcPct val="90000"/>
            </a:lnSpc>
            <a:spcBef>
              <a:spcPct val="0"/>
            </a:spcBef>
            <a:spcAft>
              <a:spcPct val="15000"/>
            </a:spcAft>
            <a:buChar char="•"/>
          </a:pPr>
          <a:r>
            <a:rPr lang="en-GB" sz="3300" kern="1200" dirty="0">
              <a:latin typeface="Titillium" panose="00000500000000000000" pitchFamily="50" charset="0"/>
              <a:ea typeface="+mn-ea"/>
              <a:cs typeface="+mn-cs"/>
            </a:rPr>
            <a:t>I do it because it’s right</a:t>
          </a:r>
          <a:endParaRPr lang="en-GB" sz="3300" kern="1200" dirty="0">
            <a:latin typeface="Titillium" panose="00000500000000000000" pitchFamily="50" charset="0"/>
          </a:endParaRPr>
        </a:p>
      </dsp:txBody>
      <dsp:txXfrm rot="-5400000">
        <a:off x="3291840" y="232991"/>
        <a:ext cx="5787689" cy="1191758"/>
      </dsp:txXfrm>
    </dsp:sp>
    <dsp:sp modelId="{5A37C455-694F-4CEF-AE64-6D8F71361561}">
      <dsp:nvSpPr>
        <dsp:cNvPr id="0" name=""/>
        <dsp:cNvSpPr/>
      </dsp:nvSpPr>
      <dsp:spPr>
        <a:xfrm>
          <a:off x="0" y="3432"/>
          <a:ext cx="3291840" cy="165087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marL="0" lvl="0" indent="0" algn="ctr" defTabSz="2044700">
            <a:lnSpc>
              <a:spcPct val="90000"/>
            </a:lnSpc>
            <a:spcBef>
              <a:spcPct val="0"/>
            </a:spcBef>
            <a:spcAft>
              <a:spcPct val="35000"/>
            </a:spcAft>
            <a:buNone/>
          </a:pPr>
          <a:r>
            <a:rPr lang="en-GB" sz="4600" kern="1200" dirty="0">
              <a:latin typeface="Bebas Neue" panose="020B0606020202050201" pitchFamily="34" charset="0"/>
              <a:ea typeface="+mn-ea"/>
              <a:cs typeface="+mn-cs"/>
            </a:rPr>
            <a:t>Moral </a:t>
          </a:r>
          <a:endParaRPr lang="en-GB" sz="4600" kern="1200" dirty="0">
            <a:latin typeface="Bebas Neue" panose="020B0606020202050201" pitchFamily="34" charset="0"/>
          </a:endParaRPr>
        </a:p>
      </dsp:txBody>
      <dsp:txXfrm>
        <a:off x="80589" y="84021"/>
        <a:ext cx="3130662" cy="1489697"/>
      </dsp:txXfrm>
    </dsp:sp>
    <dsp:sp modelId="{76D33C91-C733-47FB-AFFA-F981CA69974D}">
      <dsp:nvSpPr>
        <dsp:cNvPr id="0" name=""/>
        <dsp:cNvSpPr/>
      </dsp:nvSpPr>
      <dsp:spPr>
        <a:xfrm rot="5400000">
          <a:off x="5557569" y="-363789"/>
          <a:ext cx="1320700" cy="5852160"/>
        </a:xfrm>
        <a:prstGeom prst="round2SameRect">
          <a:avLst/>
        </a:prstGeom>
        <a:solidFill>
          <a:schemeClr val="accent3">
            <a:tint val="40000"/>
            <a:alpha val="90000"/>
            <a:hueOff val="390879"/>
            <a:satOff val="10384"/>
            <a:lumOff val="677"/>
            <a:alphaOff val="0"/>
          </a:schemeClr>
        </a:solidFill>
        <a:ln w="25400" cap="flat" cmpd="sng" algn="ctr">
          <a:solidFill>
            <a:schemeClr val="accent3">
              <a:tint val="40000"/>
              <a:alpha val="90000"/>
              <a:hueOff val="390879"/>
              <a:satOff val="10384"/>
              <a:lumOff val="6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62865" rIns="125730" bIns="62865" numCol="1" spcCol="1270" anchor="ctr" anchorCtr="0">
          <a:noAutofit/>
        </a:bodyPr>
        <a:lstStyle/>
        <a:p>
          <a:pPr marL="285750" lvl="1" indent="-285750" algn="l" defTabSz="1466850">
            <a:lnSpc>
              <a:spcPct val="90000"/>
            </a:lnSpc>
            <a:spcBef>
              <a:spcPct val="0"/>
            </a:spcBef>
            <a:spcAft>
              <a:spcPct val="15000"/>
            </a:spcAft>
            <a:buChar char="•"/>
          </a:pPr>
          <a:r>
            <a:rPr lang="en-GB" sz="3300" kern="1200" dirty="0">
              <a:latin typeface="Titillium" panose="00000500000000000000" pitchFamily="50" charset="0"/>
              <a:ea typeface="+mn-ea"/>
              <a:cs typeface="+mn-cs"/>
            </a:rPr>
            <a:t>I do it because of what others will think of me</a:t>
          </a:r>
          <a:endParaRPr lang="en-GB" sz="3300" kern="1200" dirty="0">
            <a:latin typeface="Titillium" panose="00000500000000000000" pitchFamily="50" charset="0"/>
          </a:endParaRPr>
        </a:p>
      </dsp:txBody>
      <dsp:txXfrm rot="-5400000">
        <a:off x="3291840" y="1966411"/>
        <a:ext cx="5787689" cy="1191758"/>
      </dsp:txXfrm>
    </dsp:sp>
    <dsp:sp modelId="{09EF4F32-0B08-4D1D-B6C4-C4A288181A2A}">
      <dsp:nvSpPr>
        <dsp:cNvPr id="0" name=""/>
        <dsp:cNvSpPr/>
      </dsp:nvSpPr>
      <dsp:spPr>
        <a:xfrm>
          <a:off x="0" y="1736852"/>
          <a:ext cx="3291840" cy="1650875"/>
        </a:xfrm>
        <a:prstGeom prst="roundRect">
          <a:avLst/>
        </a:prstGeom>
        <a:solidFill>
          <a:schemeClr val="accent3">
            <a:hueOff val="395524"/>
            <a:satOff val="7441"/>
            <a:lumOff val="19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marL="0" lvl="0" indent="0" algn="ctr" defTabSz="2044700">
            <a:lnSpc>
              <a:spcPct val="90000"/>
            </a:lnSpc>
            <a:spcBef>
              <a:spcPct val="0"/>
            </a:spcBef>
            <a:spcAft>
              <a:spcPct val="35000"/>
            </a:spcAft>
            <a:buNone/>
          </a:pPr>
          <a:r>
            <a:rPr lang="en-GB" sz="4600" kern="1200" dirty="0">
              <a:latin typeface="Bebas Neue" panose="020B0606020202050201" pitchFamily="34" charset="0"/>
              <a:ea typeface="+mn-ea"/>
              <a:cs typeface="+mn-cs"/>
            </a:rPr>
            <a:t>Reputational </a:t>
          </a:r>
          <a:endParaRPr lang="en-GB" sz="4600" kern="1200" dirty="0">
            <a:latin typeface="Bebas Neue" panose="020B0606020202050201" pitchFamily="34" charset="0"/>
          </a:endParaRPr>
        </a:p>
      </dsp:txBody>
      <dsp:txXfrm>
        <a:off x="80589" y="1817441"/>
        <a:ext cx="3130662" cy="1489697"/>
      </dsp:txXfrm>
    </dsp:sp>
    <dsp:sp modelId="{8A6F5537-6317-45C1-83D0-65F24D4242EE}">
      <dsp:nvSpPr>
        <dsp:cNvPr id="0" name=""/>
        <dsp:cNvSpPr/>
      </dsp:nvSpPr>
      <dsp:spPr>
        <a:xfrm rot="5400000">
          <a:off x="5557569" y="1369629"/>
          <a:ext cx="1320700" cy="5852160"/>
        </a:xfrm>
        <a:prstGeom prst="round2SameRect">
          <a:avLst/>
        </a:prstGeom>
        <a:solidFill>
          <a:schemeClr val="accent3">
            <a:tint val="40000"/>
            <a:alpha val="90000"/>
            <a:hueOff val="781758"/>
            <a:satOff val="20767"/>
            <a:lumOff val="1353"/>
            <a:alphaOff val="0"/>
          </a:schemeClr>
        </a:solidFill>
        <a:ln w="25400" cap="flat" cmpd="sng" algn="ctr">
          <a:solidFill>
            <a:schemeClr val="accent3">
              <a:tint val="40000"/>
              <a:alpha val="90000"/>
              <a:hueOff val="781758"/>
              <a:satOff val="20767"/>
              <a:lumOff val="13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62865" rIns="125730" bIns="62865" numCol="1" spcCol="1270" anchor="ctr" anchorCtr="0">
          <a:noAutofit/>
        </a:bodyPr>
        <a:lstStyle/>
        <a:p>
          <a:pPr marL="285750" lvl="1" indent="-285750" algn="l" defTabSz="1466850">
            <a:lnSpc>
              <a:spcPct val="90000"/>
            </a:lnSpc>
            <a:spcBef>
              <a:spcPct val="0"/>
            </a:spcBef>
            <a:spcAft>
              <a:spcPct val="15000"/>
            </a:spcAft>
            <a:buChar char="•"/>
          </a:pPr>
          <a:r>
            <a:rPr lang="en-GB" sz="3300" kern="1200" dirty="0">
              <a:latin typeface="Titillium" panose="00000500000000000000" pitchFamily="50" charset="0"/>
              <a:ea typeface="+mn-ea"/>
              <a:cs typeface="+mn-cs"/>
            </a:rPr>
            <a:t>I do it because I get rewarded/sanctioned</a:t>
          </a:r>
          <a:endParaRPr lang="en-GB" sz="3300" kern="1200" dirty="0">
            <a:latin typeface="Titillium" panose="00000500000000000000" pitchFamily="50" charset="0"/>
          </a:endParaRPr>
        </a:p>
      </dsp:txBody>
      <dsp:txXfrm rot="-5400000">
        <a:off x="3291840" y="3699830"/>
        <a:ext cx="5787689" cy="1191758"/>
      </dsp:txXfrm>
    </dsp:sp>
    <dsp:sp modelId="{7C67D538-7559-4C11-B24D-4107E4FB69C5}">
      <dsp:nvSpPr>
        <dsp:cNvPr id="0" name=""/>
        <dsp:cNvSpPr/>
      </dsp:nvSpPr>
      <dsp:spPr>
        <a:xfrm>
          <a:off x="0" y="3470271"/>
          <a:ext cx="3291840" cy="1650875"/>
        </a:xfrm>
        <a:prstGeom prst="roundRect">
          <a:avLst/>
        </a:prstGeom>
        <a:solidFill>
          <a:schemeClr val="accent3">
            <a:hueOff val="791047"/>
            <a:satOff val="14882"/>
            <a:lumOff val="39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marL="0" lvl="0" indent="0" algn="ctr" defTabSz="2044700">
            <a:lnSpc>
              <a:spcPct val="90000"/>
            </a:lnSpc>
            <a:spcBef>
              <a:spcPct val="0"/>
            </a:spcBef>
            <a:spcAft>
              <a:spcPct val="35000"/>
            </a:spcAft>
            <a:buNone/>
          </a:pPr>
          <a:r>
            <a:rPr lang="en-GB" sz="4600" kern="1200" dirty="0">
              <a:latin typeface="Bebas Neue" panose="020B0606020202050201" pitchFamily="34" charset="0"/>
              <a:ea typeface="+mn-ea"/>
              <a:cs typeface="+mn-cs"/>
            </a:rPr>
            <a:t>Institutional </a:t>
          </a:r>
        </a:p>
      </dsp:txBody>
      <dsp:txXfrm>
        <a:off x="80589" y="3550860"/>
        <a:ext cx="3130662" cy="1489697"/>
      </dsp:txXfrm>
    </dsp:sp>
    <dsp:sp modelId="{31D62977-CB3F-472F-9027-A59923E8D9B7}">
      <dsp:nvSpPr>
        <dsp:cNvPr id="0" name=""/>
        <dsp:cNvSpPr/>
      </dsp:nvSpPr>
      <dsp:spPr>
        <a:xfrm rot="5400000">
          <a:off x="5557569" y="3103049"/>
          <a:ext cx="1320700" cy="5852160"/>
        </a:xfrm>
        <a:prstGeom prst="round2SameRect">
          <a:avLst/>
        </a:prstGeom>
        <a:solidFill>
          <a:schemeClr val="accent3">
            <a:tint val="40000"/>
            <a:alpha val="90000"/>
            <a:hueOff val="1172637"/>
            <a:satOff val="31151"/>
            <a:lumOff val="2030"/>
            <a:alphaOff val="0"/>
          </a:schemeClr>
        </a:solidFill>
        <a:ln w="25400" cap="flat" cmpd="sng" algn="ctr">
          <a:solidFill>
            <a:schemeClr val="accent3">
              <a:tint val="40000"/>
              <a:alpha val="90000"/>
              <a:hueOff val="1172637"/>
              <a:satOff val="31151"/>
              <a:lumOff val="20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62865" rIns="125730" bIns="62865" numCol="1" spcCol="1270" anchor="ctr" anchorCtr="0">
          <a:noAutofit/>
        </a:bodyPr>
        <a:lstStyle/>
        <a:p>
          <a:pPr marL="285750" lvl="1" indent="-285750" algn="l" defTabSz="1466850">
            <a:lnSpc>
              <a:spcPct val="90000"/>
            </a:lnSpc>
            <a:spcBef>
              <a:spcPct val="0"/>
            </a:spcBef>
            <a:spcAft>
              <a:spcPct val="15000"/>
            </a:spcAft>
            <a:buChar char="•"/>
          </a:pPr>
          <a:r>
            <a:rPr lang="en-GB" sz="3300" kern="1200" dirty="0">
              <a:latin typeface="Titillium" panose="00000500000000000000" pitchFamily="50" charset="0"/>
              <a:ea typeface="+mn-ea"/>
              <a:cs typeface="+mn-cs"/>
            </a:rPr>
            <a:t>I do it because I’m forced to</a:t>
          </a:r>
          <a:endParaRPr lang="en-GB" sz="3300" kern="1200" dirty="0">
            <a:latin typeface="Titillium" panose="00000500000000000000" pitchFamily="50" charset="0"/>
          </a:endParaRPr>
        </a:p>
      </dsp:txBody>
      <dsp:txXfrm rot="-5400000">
        <a:off x="3291840" y="5433250"/>
        <a:ext cx="5787689" cy="1191758"/>
      </dsp:txXfrm>
    </dsp:sp>
    <dsp:sp modelId="{34BC2A2B-6681-4ECF-B481-5F63DCAE2E77}">
      <dsp:nvSpPr>
        <dsp:cNvPr id="0" name=""/>
        <dsp:cNvSpPr/>
      </dsp:nvSpPr>
      <dsp:spPr>
        <a:xfrm>
          <a:off x="0" y="5203691"/>
          <a:ext cx="3291840" cy="1650875"/>
        </a:xfrm>
        <a:prstGeom prst="roundRect">
          <a:avLst/>
        </a:prstGeom>
        <a:solidFill>
          <a:schemeClr val="accent3">
            <a:hueOff val="1186571"/>
            <a:satOff val="22323"/>
            <a:lumOff val="58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marL="0" lvl="0" indent="0" algn="ctr" defTabSz="2044700">
            <a:lnSpc>
              <a:spcPct val="90000"/>
            </a:lnSpc>
            <a:spcBef>
              <a:spcPct val="0"/>
            </a:spcBef>
            <a:spcAft>
              <a:spcPct val="35000"/>
            </a:spcAft>
            <a:buNone/>
          </a:pPr>
          <a:r>
            <a:rPr lang="en-GB" sz="4600" kern="1200" dirty="0">
              <a:latin typeface="Bebas Neue" panose="020B0606020202050201" pitchFamily="34" charset="0"/>
            </a:rPr>
            <a:t>Security</a:t>
          </a:r>
        </a:p>
      </dsp:txBody>
      <dsp:txXfrm>
        <a:off x="80589" y="5284280"/>
        <a:ext cx="3130662" cy="1489697"/>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9A6710-AB8C-4C1C-97E0-80862913855E}" type="datetimeFigureOut">
              <a:rPr lang="en-GB" smtClean="0"/>
              <a:t>27/07/2018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46EDA8-80A0-4CC1-8D9E-02E7BBEF81DE}" type="slidenum">
              <a:rPr lang="en-GB" smtClean="0"/>
              <a:t>‹#›</a:t>
            </a:fld>
            <a:endParaRPr lang="en-GB"/>
          </a:p>
        </p:txBody>
      </p:sp>
    </p:spTree>
    <p:extLst>
      <p:ext uri="{BB962C8B-B14F-4D97-AF65-F5344CB8AC3E}">
        <p14:creationId xmlns:p14="http://schemas.microsoft.com/office/powerpoint/2010/main" val="392194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en.wikipedia.org/wiki/Cryptographer"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en.wikipedia.org/wiki/Cryptography" TargetMode="External"/><Relationship Id="rId5" Type="http://schemas.openxmlformats.org/officeDocument/2006/relationships/hyperlink" Target="http://en.wikipedia.org/wiki/Security" TargetMode="External"/><Relationship Id="rId4" Type="http://schemas.openxmlformats.org/officeDocument/2006/relationships/hyperlink" Target="http://en.wikipedia.org/wiki/Computer_security"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Assembly_languag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n.wikipedia.org/wiki/Module_(programming)"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en.wikipedia.org/wiki/Reusability" TargetMode="External"/><Relationship Id="rId4" Type="http://schemas.openxmlformats.org/officeDocument/2006/relationships/hyperlink" Target="https://en.wikipedia.org/wiki/Robustness_(computer_scienc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 About ME –</a:t>
            </a:r>
          </a:p>
          <a:p>
            <a:r>
              <a:rPr lang="en-GB" sz="1200" kern="1200" dirty="0">
                <a:solidFill>
                  <a:schemeClr val="tx1"/>
                </a:solidFill>
                <a:latin typeface="+mn-lt"/>
                <a:ea typeface="+mn-ea"/>
                <a:cs typeface="+mn-cs"/>
              </a:rPr>
              <a:t>Thank</a:t>
            </a:r>
            <a:r>
              <a:rPr lang="en-GB" sz="1200" kern="1200" baseline="0" dirty="0">
                <a:solidFill>
                  <a:schemeClr val="tx1"/>
                </a:solidFill>
                <a:latin typeface="+mn-lt"/>
                <a:ea typeface="+mn-ea"/>
                <a:cs typeface="+mn-cs"/>
              </a:rPr>
              <a:t> everyone for coming</a:t>
            </a:r>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18 years Software Consultant </a:t>
            </a:r>
          </a:p>
          <a:p>
            <a:r>
              <a:rPr lang="en-GB" sz="1200" kern="1200" dirty="0">
                <a:solidFill>
                  <a:schemeClr val="tx1"/>
                </a:solidFill>
                <a:latin typeface="+mn-lt"/>
                <a:ea typeface="+mn-ea"/>
                <a:cs typeface="+mn-cs"/>
              </a:rPr>
              <a:t>One of my responsibilities to improve software quality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a:t>
            </a:fld>
            <a:endParaRPr lang="en-GB"/>
          </a:p>
        </p:txBody>
      </p:sp>
    </p:spTree>
    <p:extLst>
      <p:ext uri="{BB962C8B-B14F-4D97-AF65-F5344CB8AC3E}">
        <p14:creationId xmlns:p14="http://schemas.microsoft.com/office/powerpoint/2010/main" val="1193202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Microservices, layer architecture</a:t>
            </a:r>
          </a:p>
        </p:txBody>
      </p:sp>
      <p:sp>
        <p:nvSpPr>
          <p:cNvPr id="4" name="Slide Number Placeholder 3"/>
          <p:cNvSpPr>
            <a:spLocks noGrp="1"/>
          </p:cNvSpPr>
          <p:nvPr>
            <p:ph type="sldNum" sz="quarter" idx="10"/>
          </p:nvPr>
        </p:nvSpPr>
        <p:spPr/>
        <p:txBody>
          <a:bodyPr/>
          <a:lstStyle/>
          <a:p>
            <a:fld id="{2546EDA8-80A0-4CC1-8D9E-02E7BBEF81DE}" type="slidenum">
              <a:rPr lang="en-GB" smtClean="0"/>
              <a:t>11</a:t>
            </a:fld>
            <a:endParaRPr lang="en-GB"/>
          </a:p>
        </p:txBody>
      </p:sp>
    </p:spTree>
    <p:extLst>
      <p:ext uri="{BB962C8B-B14F-4D97-AF65-F5344CB8AC3E}">
        <p14:creationId xmlns:p14="http://schemas.microsoft.com/office/powerpoint/2010/main" val="1004538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Put developers at the centre</a:t>
            </a:r>
            <a:r>
              <a:rPr lang="en-GB" baseline="0" dirty="0"/>
              <a:t> (not process/management)</a:t>
            </a:r>
            <a:endParaRPr lang="en-GB" dirty="0"/>
          </a:p>
          <a:p>
            <a:r>
              <a:rPr lang="en-GB" dirty="0"/>
              <a:t>Not a scienc</a:t>
            </a:r>
            <a:r>
              <a:rPr lang="en-GB" baseline="0" dirty="0"/>
              <a:t>e/engineering discipline or art. Combination of the three. A Craft</a:t>
            </a:r>
          </a:p>
          <a:p>
            <a:r>
              <a:rPr lang="en-GB" baseline="0" dirty="0"/>
              <a:t>Process – compare to factory</a:t>
            </a:r>
          </a:p>
          <a:p>
            <a:r>
              <a:rPr lang="en-GB" baseline="0" dirty="0"/>
              <a:t>Not just programming but programming well.</a:t>
            </a:r>
          </a:p>
          <a:p>
            <a:r>
              <a:rPr lang="en-GB" baseline="0" dirty="0"/>
              <a:t>Putting people at the centre</a:t>
            </a:r>
          </a:p>
          <a:p>
            <a:r>
              <a:rPr lang="en-GB" baseline="0" dirty="0"/>
              <a:t>Maintainable code, works today and can be changed tomorrow</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Not an Engineering</a:t>
            </a:r>
            <a:r>
              <a:rPr lang="en-GB" baseline="0" dirty="0"/>
              <a:t> discipline but a craft</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Software Craftsmanship: The New Imperative Paperback by Pete </a:t>
            </a:r>
            <a:r>
              <a:rPr lang="en-GB" dirty="0" err="1"/>
              <a:t>McBreen</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http://www.amazon.co.uk/Software-Craftsmanship-The-New-Imperative/dp/0201733862</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12</a:t>
            </a:fld>
            <a:endParaRPr lang="en-GB"/>
          </a:p>
        </p:txBody>
      </p:sp>
    </p:spTree>
    <p:extLst>
      <p:ext uri="{BB962C8B-B14F-4D97-AF65-F5344CB8AC3E}">
        <p14:creationId xmlns:p14="http://schemas.microsoft.com/office/powerpoint/2010/main" val="573435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a:t>Conflicting interests</a:t>
            </a:r>
          </a:p>
          <a:p>
            <a:pPr lvl="0"/>
            <a:r>
              <a:rPr lang="en-GB" dirty="0"/>
              <a:t>Meeting their deadlines in the short term </a:t>
            </a:r>
          </a:p>
          <a:p>
            <a:pPr lvl="0"/>
            <a:r>
              <a:rPr lang="en-GB" dirty="0"/>
              <a:t>Making the code maintainable in the long term.</a:t>
            </a:r>
          </a:p>
          <a:p>
            <a:pPr lvl="0"/>
            <a:r>
              <a:rPr lang="en-GB" dirty="0"/>
              <a:t>Quality -&gt; Maintainability, Usability, Performance</a:t>
            </a:r>
          </a:p>
          <a:p>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13</a:t>
            </a:fld>
            <a:endParaRPr lang="en-GB"/>
          </a:p>
        </p:txBody>
      </p:sp>
    </p:spTree>
    <p:extLst>
      <p:ext uri="{BB962C8B-B14F-4D97-AF65-F5344CB8AC3E}">
        <p14:creationId xmlns:p14="http://schemas.microsoft.com/office/powerpoint/2010/main" val="654782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 Decisions a developer faces --</a:t>
            </a:r>
          </a:p>
          <a:p>
            <a:r>
              <a:rPr lang="en-GB" sz="1200" kern="1200" dirty="0">
                <a:solidFill>
                  <a:schemeClr val="tx1"/>
                </a:solidFill>
                <a:latin typeface="+mn-lt"/>
                <a:ea typeface="+mn-ea"/>
                <a:cs typeface="+mn-cs"/>
              </a:rPr>
              <a:t> -&gt; What do I call this variable</a:t>
            </a:r>
          </a:p>
          <a:p>
            <a:r>
              <a:rPr lang="en-GB" sz="1200" kern="1200" dirty="0">
                <a:solidFill>
                  <a:schemeClr val="tx1"/>
                </a:solidFill>
                <a:latin typeface="+mn-lt"/>
                <a:ea typeface="+mn-ea"/>
                <a:cs typeface="+mn-cs"/>
              </a:rPr>
              <a:t> -&gt; Should these functions be in there own class</a:t>
            </a:r>
          </a:p>
          <a:p>
            <a:r>
              <a:rPr lang="en-GB" sz="1200" kern="1200" dirty="0">
                <a:solidFill>
                  <a:schemeClr val="tx1"/>
                </a:solidFill>
                <a:latin typeface="+mn-lt"/>
                <a:ea typeface="+mn-ea"/>
                <a:cs typeface="+mn-cs"/>
              </a:rPr>
              <a:t> -&gt; Should I refactor design or hack a solution</a:t>
            </a:r>
          </a:p>
          <a:p>
            <a:r>
              <a:rPr lang="en-GB" sz="1200" kern="1200" dirty="0">
                <a:solidFill>
                  <a:schemeClr val="tx1"/>
                </a:solidFill>
                <a:latin typeface="+mn-lt"/>
                <a:ea typeface="+mn-ea"/>
                <a:cs typeface="+mn-cs"/>
              </a:rPr>
              <a:t> -&gt; Should I use a library or write from scratch</a:t>
            </a:r>
          </a:p>
          <a:p>
            <a:r>
              <a:rPr lang="en-GB" sz="1200" kern="1200" dirty="0">
                <a:solidFill>
                  <a:schemeClr val="tx1"/>
                </a:solidFill>
                <a:latin typeface="+mn-lt"/>
                <a:ea typeface="+mn-ea"/>
                <a:cs typeface="+mn-cs"/>
              </a:rPr>
              <a:t>Choices are endless</a:t>
            </a:r>
          </a:p>
          <a:p>
            <a:r>
              <a:rPr lang="en-GB" sz="1200" kern="1200" dirty="0">
                <a:solidFill>
                  <a:schemeClr val="tx1"/>
                </a:solidFill>
                <a:latin typeface="+mn-lt"/>
                <a:ea typeface="+mn-ea"/>
                <a:cs typeface="+mn-cs"/>
              </a:rPr>
              <a:t>Choices will have a large effect on the short terms and long success of the project.</a:t>
            </a:r>
          </a:p>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 Management</a:t>
            </a:r>
            <a:r>
              <a:rPr lang="en-GB" sz="1200" kern="1200" baseline="0" dirty="0">
                <a:solidFill>
                  <a:schemeClr val="tx1"/>
                </a:solidFill>
                <a:latin typeface="+mn-lt"/>
                <a:ea typeface="+mn-ea"/>
                <a:cs typeface="+mn-cs"/>
              </a:rPr>
              <a:t> r</a:t>
            </a:r>
            <a:r>
              <a:rPr lang="en-GB" sz="1200" kern="1200" dirty="0">
                <a:solidFill>
                  <a:schemeClr val="tx1"/>
                </a:solidFill>
                <a:latin typeface="+mn-lt"/>
                <a:ea typeface="+mn-ea"/>
                <a:cs typeface="+mn-cs"/>
              </a:rPr>
              <a:t>eviewing all these decisions is impossible</a:t>
            </a:r>
          </a:p>
          <a:p>
            <a:r>
              <a:rPr lang="en-GB" sz="1200" kern="1200" dirty="0">
                <a:solidFill>
                  <a:schemeClr val="tx1"/>
                </a:solidFill>
                <a:latin typeface="+mn-lt"/>
                <a:ea typeface="+mn-ea"/>
                <a:cs typeface="+mn-cs"/>
              </a:rPr>
              <a:t> -&gt; developers must be trusted to make the right decisions</a:t>
            </a:r>
          </a:p>
          <a:p>
            <a:r>
              <a:rPr lang="en-GB" sz="1200" kern="1200" dirty="0">
                <a:solidFill>
                  <a:schemeClr val="tx1"/>
                </a:solidFill>
                <a:latin typeface="+mn-lt"/>
                <a:ea typeface="+mn-ea"/>
                <a:cs typeface="+mn-cs"/>
              </a:rPr>
              <a:t> -&gt; A culture must exist to promote this</a:t>
            </a:r>
          </a:p>
          <a:p>
            <a:r>
              <a:rPr lang="en-GB" sz="1200" kern="1200" dirty="0">
                <a:solidFill>
                  <a:schemeClr val="tx1"/>
                </a:solidFill>
                <a:latin typeface="+mn-lt"/>
                <a:ea typeface="+mn-ea"/>
                <a:cs typeface="+mn-cs"/>
              </a:rPr>
              <a:t> -&gt; How can management create this culture?</a:t>
            </a:r>
          </a:p>
          <a:p>
            <a:r>
              <a:rPr lang="en-GB" sz="1200" kern="1200" dirty="0">
                <a:solidFill>
                  <a:schemeClr val="tx1"/>
                </a:solidFill>
                <a:latin typeface="+mn-lt"/>
                <a:ea typeface="+mn-ea"/>
                <a:cs typeface="+mn-cs"/>
              </a:rPr>
              <a:t>People before process</a:t>
            </a:r>
          </a:p>
          <a:p>
            <a:r>
              <a:rPr lang="en-GB" sz="1200" kern="1200" dirty="0">
                <a:solidFill>
                  <a:schemeClr val="tx1"/>
                </a:solidFill>
                <a:latin typeface="+mn-lt"/>
                <a:ea typeface="+mn-ea"/>
                <a:cs typeface="+mn-cs"/>
              </a:rPr>
              <a:t>Call</a:t>
            </a:r>
            <a:r>
              <a:rPr lang="en-GB" sz="1200" kern="1200" baseline="0" dirty="0">
                <a:solidFill>
                  <a:schemeClr val="tx1"/>
                </a:solidFill>
                <a:latin typeface="+mn-lt"/>
                <a:ea typeface="+mn-ea"/>
                <a:cs typeface="+mn-cs"/>
              </a:rPr>
              <a:t> centre worker reading a script</a:t>
            </a:r>
          </a:p>
          <a:p>
            <a:r>
              <a:rPr lang="en-GB" sz="1200" kern="1200" baseline="0" dirty="0">
                <a:solidFill>
                  <a:schemeClr val="tx1"/>
                </a:solidFill>
                <a:latin typeface="+mn-lt"/>
                <a:ea typeface="+mn-ea"/>
                <a:cs typeface="+mn-cs"/>
              </a:rPr>
              <a:t>Command and control</a:t>
            </a:r>
            <a:endParaRPr lang="en-GB" sz="1200" kern="1200" dirty="0">
              <a:solidFill>
                <a:schemeClr val="tx1"/>
              </a:solidFill>
              <a:latin typeface="+mn-lt"/>
              <a:ea typeface="+mn-ea"/>
              <a:cs typeface="+mn-cs"/>
            </a:endParaRPr>
          </a:p>
          <a:p>
            <a:r>
              <a:rPr lang="en-GB" sz="1200" kern="1200" dirty="0" err="1">
                <a:solidFill>
                  <a:schemeClr val="tx1"/>
                </a:solidFill>
                <a:latin typeface="+mn-lt"/>
                <a:ea typeface="+mn-ea"/>
                <a:cs typeface="+mn-cs"/>
              </a:rPr>
              <a:t>Neo</a:t>
            </a:r>
            <a:r>
              <a:rPr lang="en-GB" sz="1200" kern="1200" baseline="0" dirty="0" err="1">
                <a:solidFill>
                  <a:schemeClr val="tx1"/>
                </a:solidFill>
                <a:latin typeface="+mn-lt"/>
                <a:ea typeface="+mn-ea"/>
                <a:cs typeface="+mn-cs"/>
              </a:rPr>
              <a:t>Taylorism</a:t>
            </a:r>
            <a:r>
              <a:rPr lang="en-GB" sz="1200" kern="1200" baseline="0" dirty="0">
                <a:solidFill>
                  <a:schemeClr val="tx1"/>
                </a:solidFill>
                <a:latin typeface="+mn-lt"/>
                <a:ea typeface="+mn-ea"/>
                <a:cs typeface="+mn-cs"/>
              </a:rPr>
              <a:t> - https://itrevolution.com/neo-taylorism-or-devops-anti-patterns/</a:t>
            </a:r>
            <a:endParaRPr lang="en-GB" dirty="0"/>
          </a:p>
          <a:p>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14</a:t>
            </a:fld>
            <a:endParaRPr lang="en-GB"/>
          </a:p>
        </p:txBody>
      </p:sp>
    </p:spTree>
    <p:extLst>
      <p:ext uri="{BB962C8B-B14F-4D97-AF65-F5344CB8AC3E}">
        <p14:creationId xmlns:p14="http://schemas.microsoft.com/office/powerpoint/2010/main" val="34053800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 -- ‘Liars and Outliers’</a:t>
            </a:r>
          </a:p>
          <a:p>
            <a:r>
              <a:rPr lang="en-GB" sz="1200" kern="1200" dirty="0">
                <a:solidFill>
                  <a:schemeClr val="tx1"/>
                </a:solidFill>
                <a:latin typeface="+mn-lt"/>
                <a:ea typeface="+mn-ea"/>
                <a:cs typeface="+mn-cs"/>
              </a:rPr>
              <a:t> 4 social pressures that enable us to cooperate with and trust others: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American </a:t>
            </a:r>
            <a:r>
              <a:rPr lang="en-GB" sz="1200" b="0" i="0" u="none" strike="noStrike" kern="1200" dirty="0">
                <a:solidFill>
                  <a:schemeClr val="tx1"/>
                </a:solidFill>
                <a:effectLst/>
                <a:latin typeface="+mn-lt"/>
                <a:ea typeface="+mn-ea"/>
                <a:cs typeface="+mn-cs"/>
                <a:hlinkClick r:id="rId3" tooltip="Cryptographer"/>
              </a:rPr>
              <a:t>cryptographer</a:t>
            </a:r>
            <a:r>
              <a:rPr lang="en-GB" sz="1200" b="0" i="0"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4" tooltip="Computer security"/>
              </a:rPr>
              <a:t>computer security</a:t>
            </a:r>
            <a:r>
              <a:rPr lang="en-GB" sz="1200" b="0" i="0" kern="1200" dirty="0">
                <a:solidFill>
                  <a:schemeClr val="tx1"/>
                </a:solidFill>
                <a:effectLst/>
                <a:latin typeface="+mn-lt"/>
                <a:ea typeface="+mn-ea"/>
                <a:cs typeface="+mn-cs"/>
              </a:rPr>
              <a:t> and privacy specialist, and writer. He is the author of several books on general </a:t>
            </a:r>
            <a:r>
              <a:rPr lang="en-GB" sz="1200" b="0" i="0" u="none" strike="noStrike" kern="1200" dirty="0">
                <a:solidFill>
                  <a:schemeClr val="tx1"/>
                </a:solidFill>
                <a:effectLst/>
                <a:latin typeface="+mn-lt"/>
                <a:ea typeface="+mn-ea"/>
                <a:cs typeface="+mn-cs"/>
                <a:hlinkClick r:id="rId5" tooltip="Security"/>
              </a:rPr>
              <a:t>security</a:t>
            </a:r>
            <a:r>
              <a:rPr lang="en-GB" sz="1200" b="0" i="0" kern="1200" dirty="0">
                <a:solidFill>
                  <a:schemeClr val="tx1"/>
                </a:solidFill>
                <a:effectLst/>
                <a:latin typeface="+mn-lt"/>
                <a:ea typeface="+mn-ea"/>
                <a:cs typeface="+mn-cs"/>
              </a:rPr>
              <a:t> topics, </a:t>
            </a:r>
            <a:r>
              <a:rPr lang="en-GB" sz="1200" b="0" i="0" u="none" strike="noStrike" kern="1200" dirty="0">
                <a:solidFill>
                  <a:schemeClr val="tx1"/>
                </a:solidFill>
                <a:effectLst/>
                <a:latin typeface="+mn-lt"/>
                <a:ea typeface="+mn-ea"/>
                <a:cs typeface="+mn-cs"/>
                <a:hlinkClick r:id="rId4" tooltip="Computer security"/>
              </a:rPr>
              <a:t>computer security</a:t>
            </a:r>
            <a:r>
              <a:rPr lang="en-GB" sz="1200" b="0" i="0" kern="1200" dirty="0">
                <a:solidFill>
                  <a:schemeClr val="tx1"/>
                </a:solidFill>
                <a:effectLst/>
                <a:latin typeface="+mn-lt"/>
                <a:ea typeface="+mn-ea"/>
                <a:cs typeface="+mn-cs"/>
              </a:rPr>
              <a:t> and </a:t>
            </a:r>
            <a:r>
              <a:rPr lang="en-GB" sz="1200" b="0" i="0" u="none" strike="noStrike" kern="1200" dirty="0">
                <a:solidFill>
                  <a:schemeClr val="tx1"/>
                </a:solidFill>
                <a:effectLst/>
                <a:latin typeface="+mn-lt"/>
                <a:ea typeface="+mn-ea"/>
                <a:cs typeface="+mn-cs"/>
                <a:hlinkClick r:id="rId6" tooltip="Cryptography"/>
              </a:rPr>
              <a:t>cryptography</a:t>
            </a:r>
            <a:r>
              <a:rPr lang="en-GB" sz="1200" b="0" i="0" kern="1200" dirty="0">
                <a:solidFill>
                  <a:schemeClr val="tx1"/>
                </a:solidFill>
                <a:effectLst/>
                <a:latin typeface="+mn-lt"/>
                <a:ea typeface="+mn-ea"/>
                <a:cs typeface="+mn-cs"/>
              </a:rPr>
              <a:t>.</a:t>
            </a:r>
            <a:endParaRPr lang="en-GB"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546EDA8-80A0-4CC1-8D9E-02E7BBEF81DE}" type="slidenum">
              <a:rPr lang="en-GB" smtClean="0"/>
              <a:t>15</a:t>
            </a:fld>
            <a:endParaRPr lang="en-GB"/>
          </a:p>
        </p:txBody>
      </p:sp>
    </p:spTree>
    <p:extLst>
      <p:ext uri="{BB962C8B-B14F-4D97-AF65-F5344CB8AC3E}">
        <p14:creationId xmlns:p14="http://schemas.microsoft.com/office/powerpoint/2010/main" val="4259526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 -&gt; Moral – I do it because it’s right</a:t>
            </a:r>
          </a:p>
          <a:p>
            <a:r>
              <a:rPr lang="en-GB" sz="1200" kern="1200" dirty="0">
                <a:solidFill>
                  <a:schemeClr val="tx1"/>
                </a:solidFill>
                <a:latin typeface="+mn-lt"/>
                <a:ea typeface="+mn-ea"/>
                <a:cs typeface="+mn-cs"/>
              </a:rPr>
              <a:t> -&gt; Reputational – I do it because of what others will think of me</a:t>
            </a:r>
          </a:p>
          <a:p>
            <a:r>
              <a:rPr lang="en-GB" sz="1200" kern="1200" dirty="0">
                <a:solidFill>
                  <a:schemeClr val="tx1"/>
                </a:solidFill>
                <a:latin typeface="+mn-lt"/>
                <a:ea typeface="+mn-ea"/>
                <a:cs typeface="+mn-cs"/>
              </a:rPr>
              <a:t> -&gt; Institutional – I do it because I get rewarded/sanctioned</a:t>
            </a:r>
          </a:p>
          <a:p>
            <a:r>
              <a:rPr lang="en-GB" sz="1200" kern="1200" dirty="0">
                <a:solidFill>
                  <a:schemeClr val="tx1"/>
                </a:solidFill>
                <a:latin typeface="+mn-lt"/>
                <a:ea typeface="+mn-ea"/>
                <a:cs typeface="+mn-cs"/>
              </a:rPr>
              <a:t> -&gt; Security – I do it because I’m forced to</a:t>
            </a:r>
            <a:endParaRPr lang="en-GB" dirty="0"/>
          </a:p>
          <a:p>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16</a:t>
            </a:fld>
            <a:endParaRPr lang="en-GB"/>
          </a:p>
        </p:txBody>
      </p:sp>
    </p:spTree>
    <p:extLst>
      <p:ext uri="{BB962C8B-B14F-4D97-AF65-F5344CB8AC3E}">
        <p14:creationId xmlns:p14="http://schemas.microsoft.com/office/powerpoint/2010/main" val="3538016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Reputational- I’ll write good code because others will see my bad code.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Institutional – I’ll write good code because I’ll be asked to rewrite my bad code.</a:t>
            </a:r>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18</a:t>
            </a:fld>
            <a:endParaRPr lang="en-GB"/>
          </a:p>
        </p:txBody>
      </p:sp>
    </p:spTree>
    <p:extLst>
      <p:ext uri="{BB962C8B-B14F-4D97-AF65-F5344CB8AC3E}">
        <p14:creationId xmlns:p14="http://schemas.microsoft.com/office/powerpoint/2010/main" val="1841868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I’ll write good code because it’s the right thing to do and that’s what others are doing.</a:t>
            </a:r>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19</a:t>
            </a:fld>
            <a:endParaRPr lang="en-GB"/>
          </a:p>
        </p:txBody>
      </p:sp>
    </p:spTree>
    <p:extLst>
      <p:ext uri="{BB962C8B-B14F-4D97-AF65-F5344CB8AC3E}">
        <p14:creationId xmlns:p14="http://schemas.microsoft.com/office/powerpoint/2010/main" val="3413510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Moral – I’ll write good code because I like my fellow employee and don’t want them to be stuck with my bad code</a:t>
            </a:r>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20</a:t>
            </a:fld>
            <a:endParaRPr lang="en-GB"/>
          </a:p>
        </p:txBody>
      </p:sp>
    </p:spTree>
    <p:extLst>
      <p:ext uri="{BB962C8B-B14F-4D97-AF65-F5344CB8AC3E}">
        <p14:creationId xmlns:p14="http://schemas.microsoft.com/office/powerpoint/2010/main" val="734610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Think about your culture</a:t>
            </a:r>
          </a:p>
          <a:p>
            <a:r>
              <a:rPr lang="en-GB" dirty="0"/>
              <a:t>Try</a:t>
            </a:r>
            <a:r>
              <a:rPr lang="en-GB" baseline="0" dirty="0"/>
              <a:t> these ideas</a:t>
            </a:r>
          </a:p>
          <a:p>
            <a:r>
              <a:rPr lang="en-GB" baseline="0" dirty="0"/>
              <a:t>Think up your own</a:t>
            </a:r>
          </a:p>
          <a:p>
            <a:r>
              <a:rPr lang="en-GB" baseline="0" dirty="0"/>
              <a:t>Share them!</a:t>
            </a:r>
          </a:p>
          <a:p>
            <a:r>
              <a:rPr lang="en-GB" baseline="0" dirty="0"/>
              <a:t>#</a:t>
            </a:r>
            <a:r>
              <a:rPr lang="en-GB" baseline="0" dirty="0" err="1"/>
              <a:t>CultureSoftCraft</a:t>
            </a:r>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21</a:t>
            </a:fld>
            <a:endParaRPr lang="en-GB"/>
          </a:p>
        </p:txBody>
      </p:sp>
    </p:spTree>
    <p:extLst>
      <p:ext uri="{BB962C8B-B14F-4D97-AF65-F5344CB8AC3E}">
        <p14:creationId xmlns:p14="http://schemas.microsoft.com/office/powerpoint/2010/main" val="3211368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2400"/>
              </a:spcAft>
              <a:buFont typeface="+mj-lt"/>
              <a:buNone/>
            </a:pPr>
            <a:r>
              <a:rPr lang="en-GB" sz="1200" dirty="0">
                <a:latin typeface="Titillium" panose="00000500000000000000" pitchFamily="50" charset="0"/>
              </a:rPr>
              <a:t>Managing Complexity – primary activity in software development, problems cause when we don’t manage complexity</a:t>
            </a:r>
          </a:p>
          <a:p>
            <a:pPr marL="0" indent="0">
              <a:spcAft>
                <a:spcPts val="2400"/>
              </a:spcAft>
              <a:buFont typeface="+mj-lt"/>
              <a:buNone/>
            </a:pPr>
            <a:endParaRPr lang="en-GB" sz="1200" dirty="0">
              <a:latin typeface="Titillium" panose="00000500000000000000" pitchFamily="50" charset="0"/>
            </a:endParaRPr>
          </a:p>
          <a:p>
            <a:pPr marL="0" marR="0" lvl="0" indent="0" algn="l" defTabSz="914400" rtl="0" eaLnBrk="1" fontAlgn="auto" latinLnBrk="0" hangingPunct="1">
              <a:lnSpc>
                <a:spcPct val="100000"/>
              </a:lnSpc>
              <a:spcBef>
                <a:spcPts val="0"/>
              </a:spcBef>
              <a:spcAft>
                <a:spcPts val="2400"/>
              </a:spcAft>
              <a:buClrTx/>
              <a:buSzTx/>
              <a:buFont typeface="+mj-lt"/>
              <a:buNone/>
              <a:tabLst/>
              <a:defRPr/>
            </a:pPr>
            <a:r>
              <a:rPr lang="en-GB" sz="1200" dirty="0">
                <a:latin typeface="Titillium" panose="00000500000000000000" pitchFamily="50" charset="0"/>
              </a:rPr>
              <a:t>Creating a Culture of Software Craftsmanship can help manage </a:t>
            </a:r>
            <a:r>
              <a:rPr lang="en-GB" sz="1200" dirty="0" err="1">
                <a:latin typeface="Titillium" panose="00000500000000000000" pitchFamily="50" charset="0"/>
              </a:rPr>
              <a:t>compl</a:t>
            </a:r>
            <a:endParaRPr lang="en-GB" sz="1200" dirty="0">
              <a:latin typeface="Titillium" panose="00000500000000000000" pitchFamily="50" charset="0"/>
            </a:endParaRPr>
          </a:p>
          <a:p>
            <a:pPr marL="0" indent="0">
              <a:spcAft>
                <a:spcPts val="2400"/>
              </a:spcAft>
              <a:buFont typeface="+mj-lt"/>
              <a:buNone/>
            </a:pPr>
            <a:endParaRPr lang="en-GB" sz="1200" dirty="0">
              <a:latin typeface="Titillium" panose="00000500000000000000" pitchFamily="50" charset="0"/>
            </a:endParaRPr>
          </a:p>
        </p:txBody>
      </p:sp>
      <p:sp>
        <p:nvSpPr>
          <p:cNvPr id="4" name="Slide Number Placeholder 3"/>
          <p:cNvSpPr>
            <a:spLocks noGrp="1"/>
          </p:cNvSpPr>
          <p:nvPr>
            <p:ph type="sldNum" sz="quarter" idx="10"/>
          </p:nvPr>
        </p:nvSpPr>
        <p:spPr/>
        <p:txBody>
          <a:bodyPr/>
          <a:lstStyle/>
          <a:p>
            <a:fld id="{2546EDA8-80A0-4CC1-8D9E-02E7BBEF81DE}" type="slidenum">
              <a:rPr lang="en-GB" smtClean="0"/>
              <a:t>2</a:t>
            </a:fld>
            <a:endParaRPr lang="en-GB"/>
          </a:p>
        </p:txBody>
      </p:sp>
    </p:spTree>
    <p:extLst>
      <p:ext uri="{BB962C8B-B14F-4D97-AF65-F5344CB8AC3E}">
        <p14:creationId xmlns:p14="http://schemas.microsoft.com/office/powerpoint/2010/main" val="41714937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22</a:t>
            </a:fld>
            <a:endParaRPr lang="en-GB"/>
          </a:p>
        </p:txBody>
      </p:sp>
    </p:spTree>
    <p:extLst>
      <p:ext uri="{BB962C8B-B14F-4D97-AF65-F5344CB8AC3E}">
        <p14:creationId xmlns:p14="http://schemas.microsoft.com/office/powerpoint/2010/main" val="3084975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23</a:t>
            </a:fld>
            <a:endParaRPr lang="en-GB"/>
          </a:p>
        </p:txBody>
      </p:sp>
    </p:spTree>
    <p:extLst>
      <p:ext uri="{BB962C8B-B14F-4D97-AF65-F5344CB8AC3E}">
        <p14:creationId xmlns:p14="http://schemas.microsoft.com/office/powerpoint/2010/main" val="3883160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Code Complete 2 – Steve </a:t>
            </a:r>
            <a:r>
              <a:rPr lang="en-GB" dirty="0" err="1"/>
              <a:t>Mcconell</a:t>
            </a:r>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3</a:t>
            </a:fld>
            <a:endParaRPr lang="en-GB"/>
          </a:p>
        </p:txBody>
      </p:sp>
    </p:spTree>
    <p:extLst>
      <p:ext uri="{BB962C8B-B14F-4D97-AF65-F5344CB8AC3E}">
        <p14:creationId xmlns:p14="http://schemas.microsoft.com/office/powerpoint/2010/main" val="1161386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Fred Brooks - Mythical Man Month, Paper - no silver bullets 1986</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Accidental complexity - problems which engineers create and can fix; for example, the details of writing and optimizing </a:t>
            </a:r>
            <a:r>
              <a:rPr lang="en-US" sz="1200" b="0" i="0" u="none" strike="noStrike" kern="1200" dirty="0">
                <a:solidFill>
                  <a:schemeClr val="tx1"/>
                </a:solidFill>
                <a:effectLst/>
                <a:latin typeface="+mn-lt"/>
                <a:ea typeface="+mn-ea"/>
                <a:cs typeface="+mn-cs"/>
                <a:hlinkClick r:id="rId3" tooltip="Assembly language"/>
              </a:rPr>
              <a:t>assembly</a:t>
            </a:r>
            <a:r>
              <a:rPr lang="en-US" sz="1200" b="0" i="0" kern="1200" dirty="0">
                <a:solidFill>
                  <a:schemeClr val="tx1"/>
                </a:solidFill>
                <a:effectLst/>
                <a:latin typeface="+mn-lt"/>
                <a:ea typeface="+mn-ea"/>
                <a:cs typeface="+mn-cs"/>
              </a:rPr>
              <a:t> code or the delays caused by batch processing.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lvl="0" indent="0">
              <a:buFont typeface="Wingdings" panose="05000000000000000000" pitchFamily="2" charset="2"/>
              <a:buNone/>
            </a:pPr>
            <a:r>
              <a:rPr lang="en-GB" sz="3600" dirty="0">
                <a:latin typeface="Titillium" panose="00000500000000000000" pitchFamily="50" charset="0"/>
              </a:rPr>
              <a:t>Languages - Managing memory, high level programming languages</a:t>
            </a:r>
          </a:p>
          <a:p>
            <a:pPr marL="0" lvl="0" indent="0">
              <a:buFont typeface="Wingdings" panose="05000000000000000000" pitchFamily="2" charset="2"/>
              <a:buNone/>
            </a:pPr>
            <a:endParaRPr lang="en-GB" sz="3600" dirty="0">
              <a:latin typeface="Titillium" panose="00000500000000000000" pitchFamily="50" charset="0"/>
            </a:endParaRPr>
          </a:p>
          <a:p>
            <a:pPr marL="0" lvl="0" indent="0">
              <a:buFont typeface="Wingdings" panose="05000000000000000000" pitchFamily="2" charset="2"/>
              <a:buNone/>
            </a:pPr>
            <a:r>
              <a:rPr lang="en-GB" sz="3600" dirty="0">
                <a:latin typeface="Titillium" panose="00000500000000000000" pitchFamily="50" charset="0"/>
              </a:rPr>
              <a:t>IDE – command line tools for compliers to integrated IDEs that do everything for us.</a:t>
            </a:r>
          </a:p>
          <a:p>
            <a:pPr marL="0" lvl="0" indent="0">
              <a:buFont typeface="Wingdings" panose="05000000000000000000" pitchFamily="2" charset="2"/>
              <a:buNone/>
            </a:pPr>
            <a:endParaRPr lang="en-GB" sz="3600" dirty="0">
              <a:latin typeface="Titillium" panose="00000500000000000000" pitchFamily="50" charset="0"/>
            </a:endParaRPr>
          </a:p>
          <a:p>
            <a:pPr marL="0" lvl="0" indent="0">
              <a:buFont typeface="Wingdings" panose="05000000000000000000" pitchFamily="2" charset="2"/>
              <a:buNone/>
            </a:pPr>
            <a:r>
              <a:rPr lang="en-GB" sz="3600" dirty="0" err="1">
                <a:latin typeface="Titillium" panose="00000500000000000000" pitchFamily="50" charset="0"/>
              </a:rPr>
              <a:t>Masively</a:t>
            </a:r>
            <a:r>
              <a:rPr lang="en-GB" sz="3600" dirty="0">
                <a:latin typeface="Titillium" panose="00000500000000000000" pitchFamily="50" charset="0"/>
              </a:rPr>
              <a:t> decreased over time</a:t>
            </a:r>
          </a:p>
          <a:p>
            <a:pPr marL="0" lvl="0" indent="0">
              <a:buFont typeface="Wingdings" panose="05000000000000000000" pitchFamily="2" charset="2"/>
              <a:buNone/>
            </a:pPr>
            <a:endParaRPr lang="en-GB" sz="3600" dirty="0">
              <a:latin typeface="Titillium" panose="00000500000000000000" pitchFamily="50" charset="0"/>
            </a:endParaRPr>
          </a:p>
          <a:p>
            <a:pPr marL="0" lvl="0" indent="0">
              <a:buFont typeface="Wingdings" panose="05000000000000000000" pitchFamily="2" charset="2"/>
              <a:buNone/>
            </a:pPr>
            <a:endParaRPr lang="en-GB" sz="3600" dirty="0">
              <a:latin typeface="Titillium" panose="00000500000000000000" pitchFamily="50" charset="0"/>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2546EDA8-80A0-4CC1-8D9E-02E7BBEF81DE}" type="slidenum">
              <a:rPr lang="en-GB" smtClean="0"/>
              <a:t>5</a:t>
            </a:fld>
            <a:endParaRPr lang="en-GB"/>
          </a:p>
        </p:txBody>
      </p:sp>
    </p:spTree>
    <p:extLst>
      <p:ext uri="{BB962C8B-B14F-4D97-AF65-F5344CB8AC3E}">
        <p14:creationId xmlns:p14="http://schemas.microsoft.com/office/powerpoint/2010/main" val="860136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Essential complexity is caused by the problem to be solved, and nothing can remove it; if users want a program to do 30 different things, then those 30 things are essential and the program must do those 30 different things.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2546EDA8-80A0-4CC1-8D9E-02E7BBEF81DE}" type="slidenum">
              <a:rPr lang="en-GB" smtClean="0"/>
              <a:t>6</a:t>
            </a:fld>
            <a:endParaRPr lang="en-GB"/>
          </a:p>
        </p:txBody>
      </p:sp>
    </p:spTree>
    <p:extLst>
      <p:ext uri="{BB962C8B-B14F-4D97-AF65-F5344CB8AC3E}">
        <p14:creationId xmlns:p14="http://schemas.microsoft.com/office/powerpoint/2010/main" val="4152895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a:t>Age calculation from </a:t>
            </a:r>
            <a:r>
              <a:rPr lang="en-GB" sz="1200" dirty="0" err="1"/>
              <a:t>DoB</a:t>
            </a:r>
            <a:endParaRPr lang="en-GB" sz="1200" dirty="0"/>
          </a:p>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a:t>Google search data/Netflix movies</a:t>
            </a:r>
          </a:p>
        </p:txBody>
      </p:sp>
      <p:sp>
        <p:nvSpPr>
          <p:cNvPr id="4" name="Slide Number Placeholder 3"/>
          <p:cNvSpPr>
            <a:spLocks noGrp="1"/>
          </p:cNvSpPr>
          <p:nvPr>
            <p:ph type="sldNum" sz="quarter" idx="10"/>
          </p:nvPr>
        </p:nvSpPr>
        <p:spPr/>
        <p:txBody>
          <a:bodyPr/>
          <a:lstStyle/>
          <a:p>
            <a:fld id="{2546EDA8-80A0-4CC1-8D9E-02E7BBEF81DE}" type="slidenum">
              <a:rPr lang="en-GB" smtClean="0"/>
              <a:t>7</a:t>
            </a:fld>
            <a:endParaRPr lang="en-GB"/>
          </a:p>
        </p:txBody>
      </p:sp>
    </p:spTree>
    <p:extLst>
      <p:ext uri="{BB962C8B-B14F-4D97-AF65-F5344CB8AC3E}">
        <p14:creationId xmlns:p14="http://schemas.microsoft.com/office/powerpoint/2010/main" val="1063778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fld id="{2546EDA8-80A0-4CC1-8D9E-02E7BBEF81DE}" type="slidenum">
              <a:rPr lang="en-GB" smtClean="0"/>
              <a:t>8</a:t>
            </a:fld>
            <a:endParaRPr lang="en-GB"/>
          </a:p>
        </p:txBody>
      </p:sp>
    </p:spTree>
    <p:extLst>
      <p:ext uri="{BB962C8B-B14F-4D97-AF65-F5344CB8AC3E}">
        <p14:creationId xmlns:p14="http://schemas.microsoft.com/office/powerpoint/2010/main" val="3320466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Minimize the amount of essential complexity that anyone’s brain has to deal with at any one time. </a:t>
            </a:r>
          </a:p>
          <a:p>
            <a:endParaRPr lang="en-GB" dirty="0"/>
          </a:p>
          <a:p>
            <a:r>
              <a:rPr lang="en-GB" dirty="0"/>
              <a:t>(Code sample)</a:t>
            </a:r>
          </a:p>
          <a:p>
            <a:endParaRPr lang="en-GB" dirty="0"/>
          </a:p>
          <a:p>
            <a:r>
              <a:rPr lang="en-GB" dirty="0" err="1"/>
              <a:t>Dijkstra</a:t>
            </a:r>
            <a:r>
              <a:rPr lang="en-GB" dirty="0"/>
              <a:t> pointed out that no one’s skull is really big enough to contain a modern computer program (</a:t>
            </a:r>
            <a:r>
              <a:rPr lang="en-GB" dirty="0" err="1"/>
              <a:t>Dijkstra</a:t>
            </a:r>
            <a:r>
              <a:rPr lang="en-GB" dirty="0"/>
              <a:t> 1972), which means that we as software developers shouldn’t try to cram whole programs into our skulls at once; we should try to organize our programs in such a way that we can safely focus on one part of it at a time. </a:t>
            </a:r>
          </a:p>
          <a:p>
            <a:endParaRPr lang="en-GB" dirty="0"/>
          </a:p>
          <a:p>
            <a:r>
              <a:rPr lang="en-GB" dirty="0"/>
              <a:t>The goal is to minimize the amount of a program you have to think about at any one time. You might think of this as mental juggling—the more mental balls the program requires you to keep in the air at once, the more likely you’ll drop one of the balls, leading to a design or coding error. </a:t>
            </a:r>
          </a:p>
        </p:txBody>
      </p:sp>
      <p:sp>
        <p:nvSpPr>
          <p:cNvPr id="4" name="Slide Number Placeholder 3"/>
          <p:cNvSpPr>
            <a:spLocks noGrp="1"/>
          </p:cNvSpPr>
          <p:nvPr>
            <p:ph type="sldNum" sz="quarter" idx="10"/>
          </p:nvPr>
        </p:nvSpPr>
        <p:spPr/>
        <p:txBody>
          <a:bodyPr/>
          <a:lstStyle/>
          <a:p>
            <a:fld id="{2546EDA8-80A0-4CC1-8D9E-02E7BBEF81DE}" type="slidenum">
              <a:rPr lang="en-GB" smtClean="0"/>
              <a:t>9</a:t>
            </a:fld>
            <a:endParaRPr lang="en-GB"/>
          </a:p>
        </p:txBody>
      </p:sp>
    </p:spTree>
    <p:extLst>
      <p:ext uri="{BB962C8B-B14F-4D97-AF65-F5344CB8AC3E}">
        <p14:creationId xmlns:p14="http://schemas.microsoft.com/office/powerpoint/2010/main" val="394589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Minimal complexity</a:t>
            </a:r>
            <a:r>
              <a:rPr lang="en-GB" baseline="0" dirty="0"/>
              <a:t> – no overly complex solutions, reduce accidental complexity</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Ease of maintenance</a:t>
            </a:r>
            <a:r>
              <a:rPr lang="en-GB" baseline="0" dirty="0"/>
              <a:t> – Write code for people not computers. Minimise thinking</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Loose coupling – Reduce dependencies (TDD helps with this</a:t>
            </a:r>
            <a:r>
              <a:rPr lang="en-GB" baseline="0" dirty="0"/>
              <a:t> </a:t>
            </a:r>
            <a:r>
              <a:rPr lang="en-GB"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i="0" dirty="0"/>
              <a:t>Cohesion- </a:t>
            </a:r>
            <a:r>
              <a:rPr lang="en-US" sz="1200" b="0" i="0" kern="1200" dirty="0">
                <a:solidFill>
                  <a:schemeClr val="tx1"/>
                </a:solidFill>
                <a:effectLst/>
                <a:latin typeface="+mn-lt"/>
                <a:ea typeface="+mn-ea"/>
                <a:cs typeface="+mn-cs"/>
              </a:rPr>
              <a:t>degree to which the elements inside a </a:t>
            </a:r>
            <a:r>
              <a:rPr lang="en-US" sz="1200" b="0" i="0" u="none" strike="noStrike" kern="1200" dirty="0">
                <a:solidFill>
                  <a:schemeClr val="tx1"/>
                </a:solidFill>
                <a:effectLst/>
                <a:latin typeface="+mn-lt"/>
                <a:ea typeface="+mn-ea"/>
                <a:cs typeface="+mn-cs"/>
                <a:hlinkClick r:id="rId3" tooltip="Module (programming)"/>
              </a:rPr>
              <a:t>module</a:t>
            </a:r>
            <a:r>
              <a:rPr lang="en-US" sz="1200" b="0" i="0" kern="1200" dirty="0">
                <a:solidFill>
                  <a:schemeClr val="tx1"/>
                </a:solidFill>
                <a:effectLst/>
                <a:latin typeface="+mn-lt"/>
                <a:ea typeface="+mn-ea"/>
                <a:cs typeface="+mn-cs"/>
              </a:rPr>
              <a:t> belong together. High cohesion is associated with several desirable traits of software including </a:t>
            </a:r>
            <a:r>
              <a:rPr lang="en-US" sz="1200" b="0" i="0" u="none" strike="noStrike" kern="1200" dirty="0">
                <a:solidFill>
                  <a:schemeClr val="tx1"/>
                </a:solidFill>
                <a:effectLst/>
                <a:latin typeface="+mn-lt"/>
                <a:ea typeface="+mn-ea"/>
                <a:cs typeface="+mn-cs"/>
                <a:hlinkClick r:id="rId4" tooltip="Robustness (computer science)"/>
              </a:rPr>
              <a:t>robustness</a:t>
            </a:r>
            <a:r>
              <a:rPr lang="en-US" sz="1200" b="0" i="0" kern="1200" dirty="0">
                <a:solidFill>
                  <a:schemeClr val="tx1"/>
                </a:solidFill>
                <a:effectLst/>
                <a:latin typeface="+mn-lt"/>
                <a:ea typeface="+mn-ea"/>
                <a:cs typeface="+mn-cs"/>
              </a:rPr>
              <a:t>, reliability, </a:t>
            </a:r>
            <a:r>
              <a:rPr lang="en-US" sz="1200" b="0" i="0" u="none" strike="noStrike" kern="1200" dirty="0">
                <a:solidFill>
                  <a:schemeClr val="tx1"/>
                </a:solidFill>
                <a:effectLst/>
                <a:latin typeface="+mn-lt"/>
                <a:ea typeface="+mn-ea"/>
                <a:cs typeface="+mn-cs"/>
                <a:hlinkClick r:id="rId5" tooltip="Reusability"/>
              </a:rPr>
              <a:t>reusability</a:t>
            </a:r>
            <a:r>
              <a:rPr lang="en-US" sz="1200" b="0" i="0" kern="1200" dirty="0">
                <a:solidFill>
                  <a:schemeClr val="tx1"/>
                </a:solidFill>
                <a:effectLst/>
                <a:latin typeface="+mn-lt"/>
                <a:ea typeface="+mn-ea"/>
                <a:cs typeface="+mn-cs"/>
              </a:rPr>
              <a:t>, and understandability</a:t>
            </a:r>
            <a:endParaRPr lang="en-GB"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2546EDA8-80A0-4CC1-8D9E-02E7BBEF81DE}" type="slidenum">
              <a:rPr lang="en-GB" smtClean="0"/>
              <a:t>10</a:t>
            </a:fld>
            <a:endParaRPr lang="en-GB"/>
          </a:p>
        </p:txBody>
      </p:sp>
    </p:spTree>
    <p:extLst>
      <p:ext uri="{BB962C8B-B14F-4D97-AF65-F5344CB8AC3E}">
        <p14:creationId xmlns:p14="http://schemas.microsoft.com/office/powerpoint/2010/main" val="2138489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3F1A0C7-D0A5-4F80-81E2-D52F47C72729}" type="datetimeFigureOut">
              <a:rPr lang="en-GB" smtClean="0"/>
              <a:t>27/07/2018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17253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3F1A0C7-D0A5-4F80-81E2-D52F47C72729}" type="datetimeFigureOut">
              <a:rPr lang="en-GB" smtClean="0"/>
              <a:t>27/07/2018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3065484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3F1A0C7-D0A5-4F80-81E2-D52F47C72729}" type="datetimeFigureOut">
              <a:rPr lang="en-GB" smtClean="0"/>
              <a:t>27/07/2018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1774596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Bebas Neue" pitchFamily="34"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latin typeface="Bebas Neue" pitchFamily="34" charset="0"/>
              </a:defRPr>
            </a:lvl1pPr>
            <a:lvl2pPr>
              <a:defRPr>
                <a:latin typeface="Lobster Two" pitchFamily="50" charset="0"/>
              </a:defRPr>
            </a:lvl2pPr>
            <a:lvl3pPr>
              <a:defRPr>
                <a:latin typeface="Candara" panose="020E0502030303020204" pitchFamily="34" charset="0"/>
              </a:defRPr>
            </a:lvl3pPr>
            <a:lvl5pPr>
              <a:defRPr>
                <a:latin typeface="Cantarell" panose="02000603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73F1A0C7-D0A5-4F80-81E2-D52F47C72729}" type="datetimeFigureOut">
              <a:rPr lang="en-GB" smtClean="0"/>
              <a:t>27/07/2018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3728664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F1A0C7-D0A5-4F80-81E2-D52F47C72729}" type="datetimeFigureOut">
              <a:rPr lang="en-GB" smtClean="0"/>
              <a:t>27/07/2018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3855612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3F1A0C7-D0A5-4F80-81E2-D52F47C72729}" type="datetimeFigureOut">
              <a:rPr lang="en-GB" smtClean="0"/>
              <a:t>27/07/2018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186153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3F1A0C7-D0A5-4F80-81E2-D52F47C72729}" type="datetimeFigureOut">
              <a:rPr lang="en-GB" smtClean="0"/>
              <a:t>27/07/2018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892762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3F1A0C7-D0A5-4F80-81E2-D52F47C72729}" type="datetimeFigureOut">
              <a:rPr lang="en-GB" smtClean="0"/>
              <a:t>27/07/2018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4165419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1A0C7-D0A5-4F80-81E2-D52F47C72729}" type="datetimeFigureOut">
              <a:rPr lang="en-GB" smtClean="0"/>
              <a:t>27/07/2018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2966849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F1A0C7-D0A5-4F80-81E2-D52F47C72729}" type="datetimeFigureOut">
              <a:rPr lang="en-GB" smtClean="0"/>
              <a:t>27/07/2018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1440841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F1A0C7-D0A5-4F80-81E2-D52F47C72729}" type="datetimeFigureOut">
              <a:rPr lang="en-GB" smtClean="0"/>
              <a:t>27/07/2018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D99873-1895-45C2-99EF-90AD96DDCD8F}" type="slidenum">
              <a:rPr lang="en-GB" smtClean="0"/>
              <a:t>‹#›</a:t>
            </a:fld>
            <a:endParaRPr lang="en-GB"/>
          </a:p>
        </p:txBody>
      </p:sp>
    </p:spTree>
    <p:extLst>
      <p:ext uri="{BB962C8B-B14F-4D97-AF65-F5344CB8AC3E}">
        <p14:creationId xmlns:p14="http://schemas.microsoft.com/office/powerpoint/2010/main" val="6997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F1A0C7-D0A5-4F80-81E2-D52F47C72729}" type="datetimeFigureOut">
              <a:rPr lang="en-GB" smtClean="0"/>
              <a:t>27/07/2018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D99873-1895-45C2-99EF-90AD96DDCD8F}" type="slidenum">
              <a:rPr lang="en-GB" smtClean="0"/>
              <a:t>‹#›</a:t>
            </a:fld>
            <a:endParaRPr lang="en-GB"/>
          </a:p>
        </p:txBody>
      </p:sp>
    </p:spTree>
    <p:extLst>
      <p:ext uri="{BB962C8B-B14F-4D97-AF65-F5344CB8AC3E}">
        <p14:creationId xmlns:p14="http://schemas.microsoft.com/office/powerpoint/2010/main" val="1195719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Bebas Neue"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Bebas Neue"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Lobster Two" pitchFamily="50"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antarell" panose="02000603000000000000" pitchFamily="2"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antarell" panose="02000603000000000000" pitchFamily="2"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4" name="Rectangle 3"/>
          <p:cNvSpPr/>
          <p:nvPr/>
        </p:nvSpPr>
        <p:spPr>
          <a:xfrm>
            <a:off x="573594" y="542511"/>
            <a:ext cx="7996813" cy="3908762"/>
          </a:xfrm>
          <a:prstGeom prst="rect">
            <a:avLst/>
          </a:prstGeom>
        </p:spPr>
        <p:txBody>
          <a:bodyPr wrap="square" anchor="ctr">
            <a:spAutoFit/>
          </a:bodyPr>
          <a:lstStyle/>
          <a:p>
            <a:pPr algn="ctr"/>
            <a:r>
              <a:rPr lang="en-GB" sz="7200" dirty="0">
                <a:latin typeface="Titillium" panose="00000500000000000000" pitchFamily="50" charset="0"/>
                <a:ea typeface="+mj-ea"/>
                <a:cs typeface="+mj-cs"/>
              </a:rPr>
              <a:t>Creating a Culture of </a:t>
            </a:r>
          </a:p>
          <a:p>
            <a:pPr algn="ctr"/>
            <a:r>
              <a:rPr lang="en-GB" sz="8800" dirty="0">
                <a:solidFill>
                  <a:schemeClr val="bg2"/>
                </a:solidFill>
                <a:latin typeface="Titillium" panose="00000500000000000000" pitchFamily="50" charset="0"/>
                <a:ea typeface="+mj-ea"/>
                <a:cs typeface="+mj-cs"/>
              </a:rPr>
              <a:t>Software Craftsmanship</a:t>
            </a:r>
            <a:endParaRPr lang="en-GB" sz="8800" dirty="0">
              <a:solidFill>
                <a:schemeClr val="bg2"/>
              </a:solidFill>
              <a:latin typeface="Titillium" panose="00000500000000000000" pitchFamily="50" charset="0"/>
            </a:endParaRPr>
          </a:p>
        </p:txBody>
      </p:sp>
      <p:sp>
        <p:nvSpPr>
          <p:cNvPr id="5" name="TextBox 4"/>
          <p:cNvSpPr txBox="1"/>
          <p:nvPr/>
        </p:nvSpPr>
        <p:spPr>
          <a:xfrm>
            <a:off x="899592" y="4989882"/>
            <a:ext cx="5957800" cy="830997"/>
          </a:xfrm>
          <a:prstGeom prst="rect">
            <a:avLst/>
          </a:prstGeom>
          <a:noFill/>
        </p:spPr>
        <p:txBody>
          <a:bodyPr wrap="square" rtlCol="0">
            <a:spAutoFit/>
          </a:bodyPr>
          <a:lstStyle/>
          <a:p>
            <a:r>
              <a:rPr lang="en-GB" sz="4800" dirty="0">
                <a:latin typeface="Bebas Neue" pitchFamily="34" charset="0"/>
              </a:rPr>
              <a:t>@</a:t>
            </a:r>
            <a:r>
              <a:rPr lang="en-GB" sz="4800" dirty="0" err="1">
                <a:latin typeface="Bebas Neue" pitchFamily="34" charset="0"/>
              </a:rPr>
              <a:t>KeithDHar</a:t>
            </a:r>
            <a:endParaRPr lang="en-GB" sz="2000" dirty="0">
              <a:latin typeface="Bebas Neue" pitchFamily="34" charset="0"/>
            </a:endParaRPr>
          </a:p>
        </p:txBody>
      </p:sp>
      <p:pic>
        <p:nvPicPr>
          <p:cNvPr id="2050" name="Picture 2" descr="C:\TFSOnline\Demos\Managing Complexity\Pictures\Twitter_logo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587" y="5114527"/>
            <a:ext cx="583914" cy="47471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TFSOnline\Demos\Managing Complexity\Pictures\LinkedIn-InBug-2CRev.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337" y="5741183"/>
            <a:ext cx="702255" cy="6210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99592" y="5697768"/>
            <a:ext cx="5957800" cy="830997"/>
          </a:xfrm>
          <a:prstGeom prst="rect">
            <a:avLst/>
          </a:prstGeom>
          <a:noFill/>
        </p:spPr>
        <p:txBody>
          <a:bodyPr wrap="square" rtlCol="0">
            <a:spAutoFit/>
          </a:bodyPr>
          <a:lstStyle/>
          <a:p>
            <a:r>
              <a:rPr lang="en-GB" sz="4800" dirty="0" err="1">
                <a:latin typeface="Bebas Neue" pitchFamily="34" charset="0"/>
              </a:rPr>
              <a:t>keithdharrison</a:t>
            </a:r>
            <a:endParaRPr lang="en-GB" sz="4800" dirty="0">
              <a:latin typeface="Bebas Neue" pitchFamily="34" charset="0"/>
            </a:endParaRPr>
          </a:p>
        </p:txBody>
      </p:sp>
    </p:spTree>
    <p:extLst>
      <p:ext uri="{BB962C8B-B14F-4D97-AF65-F5344CB8AC3E}">
        <p14:creationId xmlns:p14="http://schemas.microsoft.com/office/powerpoint/2010/main" val="2411617348"/>
      </p:ext>
    </p:extLst>
  </p:cSld>
  <p:clrMapOvr>
    <a:masterClrMapping/>
  </p:clrMapOvr>
  <mc:AlternateContent xmlns:mc="http://schemas.openxmlformats.org/markup-compatibility/2006" xmlns:p14="http://schemas.microsoft.com/office/powerpoint/2010/main">
    <mc:Choice Requires="p14">
      <p:transition spd="slow" p14:dur="2000" advTm="796"/>
    </mc:Choice>
    <mc:Fallback xmlns="">
      <p:transition spd="slow" advTm="79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800" b="1" dirty="0">
                <a:solidFill>
                  <a:schemeClr val="tx2"/>
                </a:solidFill>
                <a:latin typeface="Titillium" panose="00000500000000000000" pitchFamily="50" charset="0"/>
                <a:ea typeface="+mn-ea"/>
                <a:cs typeface="+mn-cs"/>
              </a:rPr>
              <a:t>Characteristics</a:t>
            </a:r>
            <a:r>
              <a:rPr lang="en-GB" sz="2800" b="1" dirty="0">
                <a:solidFill>
                  <a:schemeClr val="tx2"/>
                </a:solidFill>
                <a:latin typeface="Titillium" panose="00000500000000000000" pitchFamily="50" charset="0"/>
              </a:rPr>
              <a:t> </a:t>
            </a:r>
            <a:r>
              <a:rPr lang="en-GB" sz="4800" b="1" dirty="0">
                <a:solidFill>
                  <a:schemeClr val="tx2"/>
                </a:solidFill>
                <a:latin typeface="Titillium" panose="00000500000000000000" pitchFamily="50" charset="0"/>
                <a:ea typeface="+mn-ea"/>
                <a:cs typeface="+mn-cs"/>
              </a:rPr>
              <a:t>of Good Design</a:t>
            </a:r>
          </a:p>
        </p:txBody>
      </p:sp>
      <p:sp>
        <p:nvSpPr>
          <p:cNvPr id="3" name="Content Placeholder 2"/>
          <p:cNvSpPr>
            <a:spLocks noGrp="1"/>
          </p:cNvSpPr>
          <p:nvPr>
            <p:ph idx="1"/>
          </p:nvPr>
        </p:nvSpPr>
        <p:spPr/>
        <p:txBody>
          <a:bodyPr>
            <a:normAutofit/>
          </a:bodyPr>
          <a:lstStyle/>
          <a:p>
            <a:r>
              <a:rPr lang="en-GB" sz="4000" dirty="0">
                <a:latin typeface="Titillium" panose="00000500000000000000" pitchFamily="50" charset="0"/>
              </a:rPr>
              <a:t>Minimal complexity</a:t>
            </a:r>
          </a:p>
          <a:p>
            <a:r>
              <a:rPr lang="en-GB" sz="4000" dirty="0">
                <a:latin typeface="Titillium" panose="00000500000000000000" pitchFamily="50" charset="0"/>
              </a:rPr>
              <a:t>Ease of maintenance</a:t>
            </a:r>
          </a:p>
          <a:p>
            <a:r>
              <a:rPr lang="en-GB" sz="4000" dirty="0">
                <a:latin typeface="Titillium" panose="00000500000000000000" pitchFamily="50" charset="0"/>
              </a:rPr>
              <a:t>Loose coupling</a:t>
            </a:r>
          </a:p>
          <a:p>
            <a:r>
              <a:rPr lang="en-GB" sz="4000" dirty="0">
                <a:latin typeface="Titillium" panose="00000500000000000000" pitchFamily="50" charset="0"/>
              </a:rPr>
              <a:t>Cohesion</a:t>
            </a:r>
          </a:p>
        </p:txBody>
      </p:sp>
    </p:spTree>
    <p:extLst>
      <p:ext uri="{BB962C8B-B14F-4D97-AF65-F5344CB8AC3E}">
        <p14:creationId xmlns:p14="http://schemas.microsoft.com/office/powerpoint/2010/main" val="1520744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49" y="1463661"/>
            <a:ext cx="2880320" cy="3930679"/>
          </a:xfrm>
        </p:spPr>
        <p:txBody>
          <a:bodyPr>
            <a:normAutofit fontScale="90000"/>
          </a:bodyPr>
          <a:lstStyle/>
          <a:p>
            <a:r>
              <a:rPr lang="en-GB" sz="8000" dirty="0">
                <a:ln>
                  <a:solidFill>
                    <a:schemeClr val="tx1"/>
                  </a:solidFill>
                </a:ln>
                <a:latin typeface="+mn-lt"/>
                <a:ea typeface="+mn-ea"/>
                <a:cs typeface="+mn-cs"/>
              </a:rPr>
              <a:t>Levels of Design</a:t>
            </a:r>
          </a:p>
        </p:txBody>
      </p:sp>
      <p:pic>
        <p:nvPicPr>
          <p:cNvPr id="4" name="Picture 3"/>
          <p:cNvPicPr>
            <a:picLocks noChangeAspect="1"/>
          </p:cNvPicPr>
          <p:nvPr/>
        </p:nvPicPr>
        <p:blipFill>
          <a:blip r:embed="rId3"/>
          <a:stretch>
            <a:fillRect/>
          </a:stretch>
        </p:blipFill>
        <p:spPr>
          <a:xfrm>
            <a:off x="2902169" y="188640"/>
            <a:ext cx="5619835" cy="6552728"/>
          </a:xfrm>
          <a:prstGeom prst="rect">
            <a:avLst/>
          </a:prstGeom>
        </p:spPr>
      </p:pic>
    </p:spTree>
    <p:extLst>
      <p:ext uri="{BB962C8B-B14F-4D97-AF65-F5344CB8AC3E}">
        <p14:creationId xmlns:p14="http://schemas.microsoft.com/office/powerpoint/2010/main" val="572062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1905507"/>
            <a:ext cx="9144000" cy="3046988"/>
          </a:xfrm>
          <a:prstGeom prst="rect">
            <a:avLst/>
          </a:prstGeom>
          <a:solidFill>
            <a:schemeClr val="bg1"/>
          </a:solidFill>
        </p:spPr>
        <p:txBody>
          <a:bodyPr wrap="square" anchor="ctr">
            <a:spAutoFit/>
          </a:bodyPr>
          <a:lstStyle/>
          <a:p>
            <a:pPr algn="ctr"/>
            <a:r>
              <a:rPr lang="en-GB" sz="6600" b="1" dirty="0">
                <a:latin typeface="Titillium" panose="00000500000000000000" pitchFamily="50" charset="0"/>
                <a:ea typeface="+mj-ea"/>
                <a:cs typeface="+mj-cs"/>
              </a:rPr>
              <a:t>How do we create a culture of </a:t>
            </a:r>
          </a:p>
          <a:p>
            <a:pPr algn="ctr"/>
            <a:r>
              <a:rPr lang="en-GB" sz="6000" b="1" dirty="0">
                <a:solidFill>
                  <a:schemeClr val="accent6"/>
                </a:solidFill>
                <a:latin typeface="Titillium" panose="00000500000000000000" pitchFamily="50" charset="0"/>
                <a:ea typeface="+mj-ea"/>
                <a:cs typeface="+mj-cs"/>
              </a:rPr>
              <a:t>Software Craftsmanship?</a:t>
            </a:r>
            <a:endParaRPr lang="en-GB" sz="6000" b="1" dirty="0">
              <a:solidFill>
                <a:schemeClr val="accent6"/>
              </a:solidFill>
              <a:latin typeface="Titillium" panose="00000500000000000000" pitchFamily="50" charset="0"/>
            </a:endParaRPr>
          </a:p>
        </p:txBody>
      </p:sp>
    </p:spTree>
    <p:extLst>
      <p:ext uri="{BB962C8B-B14F-4D97-AF65-F5344CB8AC3E}">
        <p14:creationId xmlns:p14="http://schemas.microsoft.com/office/powerpoint/2010/main" val="2500578700"/>
      </p:ext>
    </p:extLst>
  </p:cSld>
  <p:clrMapOvr>
    <a:masterClrMapping/>
  </p:clrMapOvr>
  <mc:AlternateContent xmlns:mc="http://schemas.openxmlformats.org/markup-compatibility/2006" xmlns:p14="http://schemas.microsoft.com/office/powerpoint/2010/main">
    <mc:Choice Requires="p14">
      <p:transition spd="slow" p14:dur="2000" advTm="796"/>
    </mc:Choice>
    <mc:Fallback xmlns="">
      <p:transition spd="slow" advTm="796"/>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205372" y="29345"/>
            <a:ext cx="4431021" cy="1323439"/>
          </a:xfrm>
          <a:prstGeom prst="rect">
            <a:avLst/>
          </a:prstGeom>
          <a:noFill/>
        </p:spPr>
        <p:txBody>
          <a:bodyPr wrap="none" lIns="91440" tIns="45720" rIns="91440" bIns="45720">
            <a:spAutoFit/>
          </a:bodyPr>
          <a:lstStyle/>
          <a:p>
            <a:pPr algn="ctr"/>
            <a:r>
              <a:rPr lang="en-US" sz="8000" dirty="0">
                <a:solidFill>
                  <a:schemeClr val="tx2"/>
                </a:solidFill>
                <a:latin typeface="Titillium" panose="00000500000000000000" pitchFamily="50" charset="0"/>
              </a:rPr>
              <a:t>Deadlines</a:t>
            </a:r>
            <a:endParaRPr lang="en-US" sz="4400" b="1" cap="none" spc="0" dirty="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Titillium" panose="00000500000000000000" pitchFamily="50" charset="0"/>
            </a:endParaRPr>
          </a:p>
        </p:txBody>
      </p:sp>
      <p:pic>
        <p:nvPicPr>
          <p:cNvPr id="2054" name="Picture 6" descr="C:\Users\kharrison\AppData\Local\Microsoft\Windows\Temporary Internet Files\Content.IE5\PZO99606\MC90044191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02038">
            <a:off x="461911" y="1720181"/>
            <a:ext cx="8348964" cy="28215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120406" y="5058739"/>
            <a:ext cx="3849131" cy="1569660"/>
          </a:xfrm>
          <a:prstGeom prst="rect">
            <a:avLst/>
          </a:prstGeom>
        </p:spPr>
        <p:txBody>
          <a:bodyPr wrap="none">
            <a:spAutoFit/>
          </a:bodyPr>
          <a:lstStyle/>
          <a:p>
            <a:r>
              <a:rPr lang="en-US" sz="9600" dirty="0">
                <a:solidFill>
                  <a:schemeClr val="accent3"/>
                </a:solidFill>
                <a:latin typeface="Titillium" panose="00000500000000000000" pitchFamily="50" charset="0"/>
              </a:rPr>
              <a:t>Quality</a:t>
            </a:r>
            <a:endParaRPr lang="en-GB" sz="8000" dirty="0">
              <a:latin typeface="Titillium" panose="00000500000000000000" pitchFamily="50" charset="0"/>
            </a:endParaRPr>
          </a:p>
        </p:txBody>
      </p:sp>
    </p:spTree>
    <p:extLst>
      <p:ext uri="{BB962C8B-B14F-4D97-AF65-F5344CB8AC3E}">
        <p14:creationId xmlns:p14="http://schemas.microsoft.com/office/powerpoint/2010/main" val="27801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kharrison\AppData\Local\Microsoft\Windows\Temporary Internet Files\Content.IE5\2U872GJL\MC90035654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3717032"/>
            <a:ext cx="2808312" cy="3039653"/>
          </a:xfrm>
          <a:prstGeom prst="rect">
            <a:avLst/>
          </a:prstGeom>
          <a:noFill/>
          <a:extLst>
            <a:ext uri="{909E8E84-426E-40DD-AFC4-6F175D3DCCD1}">
              <a14:hiddenFill xmlns:a14="http://schemas.microsoft.com/office/drawing/2010/main">
                <a:solidFill>
                  <a:srgbClr val="FFFFFF"/>
                </a:solidFill>
              </a14:hiddenFill>
            </a:ext>
          </a:extLst>
        </p:spPr>
      </p:pic>
      <p:sp>
        <p:nvSpPr>
          <p:cNvPr id="2" name="Cloud Callout 1"/>
          <p:cNvSpPr/>
          <p:nvPr/>
        </p:nvSpPr>
        <p:spPr>
          <a:xfrm>
            <a:off x="179512" y="116632"/>
            <a:ext cx="8424936" cy="3672408"/>
          </a:xfrm>
          <a:prstGeom prst="cloudCallout">
            <a:avLst>
              <a:gd name="adj1" fmla="val -27586"/>
              <a:gd name="adj2" fmla="val 57243"/>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3600" i="1" dirty="0">
              <a:solidFill>
                <a:schemeClr val="accent4"/>
              </a:solidFill>
              <a:latin typeface="Lobster Two" pitchFamily="50" charset="0"/>
            </a:endParaRPr>
          </a:p>
        </p:txBody>
      </p:sp>
      <p:sp>
        <p:nvSpPr>
          <p:cNvPr id="3" name="Rectangle 2"/>
          <p:cNvSpPr/>
          <p:nvPr/>
        </p:nvSpPr>
        <p:spPr>
          <a:xfrm>
            <a:off x="1403648" y="836712"/>
            <a:ext cx="3384376" cy="1323439"/>
          </a:xfrm>
          <a:prstGeom prst="rect">
            <a:avLst/>
          </a:prstGeom>
        </p:spPr>
        <p:txBody>
          <a:bodyPr wrap="square">
            <a:spAutoFit/>
          </a:bodyPr>
          <a:lstStyle/>
          <a:p>
            <a:r>
              <a:rPr lang="en-GB" sz="4000" i="1" dirty="0">
                <a:latin typeface="Lobster Two" pitchFamily="50" charset="0"/>
              </a:rPr>
              <a:t>What do I name </a:t>
            </a:r>
          </a:p>
          <a:p>
            <a:r>
              <a:rPr lang="en-GB" sz="4000" i="1" dirty="0">
                <a:latin typeface="Lobster Two" pitchFamily="50" charset="0"/>
              </a:rPr>
              <a:t>this variable?</a:t>
            </a:r>
          </a:p>
        </p:txBody>
      </p:sp>
      <p:sp>
        <p:nvSpPr>
          <p:cNvPr id="7" name="Rectangle 6"/>
          <p:cNvSpPr/>
          <p:nvPr/>
        </p:nvSpPr>
        <p:spPr>
          <a:xfrm>
            <a:off x="5508104" y="743508"/>
            <a:ext cx="2123728" cy="1323439"/>
          </a:xfrm>
          <a:prstGeom prst="rect">
            <a:avLst/>
          </a:prstGeom>
        </p:spPr>
        <p:txBody>
          <a:bodyPr wrap="square">
            <a:spAutoFit/>
          </a:bodyPr>
          <a:lstStyle/>
          <a:p>
            <a:r>
              <a:rPr lang="en-GB" sz="4000" i="1" dirty="0">
                <a:solidFill>
                  <a:schemeClr val="bg1"/>
                </a:solidFill>
                <a:latin typeface="Lobster Two" pitchFamily="50" charset="0"/>
              </a:rPr>
              <a:t>Refactor or hack?</a:t>
            </a:r>
          </a:p>
        </p:txBody>
      </p:sp>
      <p:sp>
        <p:nvSpPr>
          <p:cNvPr id="8" name="Rectangle 7"/>
          <p:cNvSpPr/>
          <p:nvPr/>
        </p:nvSpPr>
        <p:spPr>
          <a:xfrm>
            <a:off x="3045728" y="2392541"/>
            <a:ext cx="3168352" cy="707886"/>
          </a:xfrm>
          <a:prstGeom prst="rect">
            <a:avLst/>
          </a:prstGeom>
        </p:spPr>
        <p:txBody>
          <a:bodyPr wrap="square">
            <a:spAutoFit/>
          </a:bodyPr>
          <a:lstStyle/>
          <a:p>
            <a:r>
              <a:rPr lang="en-GB" sz="4000" i="1" dirty="0">
                <a:solidFill>
                  <a:schemeClr val="accent4"/>
                </a:solidFill>
                <a:latin typeface="Lobster Two" pitchFamily="50" charset="0"/>
              </a:rPr>
              <a:t>What do I test?</a:t>
            </a:r>
          </a:p>
        </p:txBody>
      </p:sp>
    </p:spTree>
    <p:extLst>
      <p:ext uri="{BB962C8B-B14F-4D97-AF65-F5344CB8AC3E}">
        <p14:creationId xmlns:p14="http://schemas.microsoft.com/office/powerpoint/2010/main" val="67663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www.schneier.com/images/proposed-covers/liars-and-outliers.or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34" y="642951"/>
            <a:ext cx="3714733" cy="5572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359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512865032"/>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11369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5A37C455-694F-4CEF-AE64-6D8F7136156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0E6A71B4-9757-4D41-974E-5ADE00D4F8ED}"/>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09EF4F32-0B08-4D1D-B6C4-C4A288181A2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graphicEl>
                                              <a:dgm id="{76D33C91-C733-47FB-AFFA-F981CA69974D}"/>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7C67D538-7559-4C11-B24D-4107E4FB69C5}"/>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graphicEl>
                                              <a:dgm id="{8A6F5537-6317-45C1-83D0-65F24D4242EE}"/>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graphicEl>
                                              <a:dgm id="{34BC2A2B-6681-4ECF-B481-5F63DCAE2E77}"/>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graphicEl>
                                              <a:dgm id="{31D62977-CB3F-472F-9027-A59923E8D9B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 name="TextBox 2"/>
          <p:cNvSpPr txBox="1"/>
          <p:nvPr/>
        </p:nvSpPr>
        <p:spPr>
          <a:xfrm>
            <a:off x="1004966" y="2497976"/>
            <a:ext cx="7134069" cy="1862048"/>
          </a:xfrm>
          <a:prstGeom prst="rect">
            <a:avLst/>
          </a:prstGeom>
          <a:noFill/>
        </p:spPr>
        <p:txBody>
          <a:bodyPr wrap="none" rtlCol="0">
            <a:spAutoFit/>
          </a:bodyPr>
          <a:lstStyle/>
          <a:p>
            <a:r>
              <a:rPr lang="en-GB" sz="11500" dirty="0">
                <a:latin typeface="Titillium" panose="00000500000000000000" pitchFamily="50" charset="0"/>
              </a:rPr>
              <a:t>EXAMPLES</a:t>
            </a:r>
            <a:endParaRPr lang="en-GB" sz="19900" dirty="0">
              <a:latin typeface="Titillium" panose="00000500000000000000" pitchFamily="50" charset="0"/>
            </a:endParaRPr>
          </a:p>
        </p:txBody>
      </p:sp>
    </p:spTree>
    <p:extLst>
      <p:ext uri="{BB962C8B-B14F-4D97-AF65-F5344CB8AC3E}">
        <p14:creationId xmlns:p14="http://schemas.microsoft.com/office/powerpoint/2010/main" val="4136439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GB" sz="8800" b="1" dirty="0">
                <a:solidFill>
                  <a:schemeClr val="accent3"/>
                </a:solidFill>
                <a:latin typeface="Titillium" panose="00000500000000000000" pitchFamily="50" charset="0"/>
              </a:rPr>
              <a:t>Reviews</a:t>
            </a:r>
            <a:endParaRPr lang="en-GB" sz="9600" b="1" dirty="0">
              <a:solidFill>
                <a:schemeClr val="accent3"/>
              </a:solidFill>
              <a:latin typeface="Titillium" panose="00000500000000000000" pitchFamily="50" charset="0"/>
            </a:endParaRPr>
          </a:p>
        </p:txBody>
      </p:sp>
      <p:sp>
        <p:nvSpPr>
          <p:cNvPr id="8" name="Content Placeholder 7"/>
          <p:cNvSpPr>
            <a:spLocks noGrp="1"/>
          </p:cNvSpPr>
          <p:nvPr>
            <p:ph idx="1"/>
          </p:nvPr>
        </p:nvSpPr>
        <p:spPr>
          <a:xfrm>
            <a:off x="457200" y="1600201"/>
            <a:ext cx="8229600" cy="2332856"/>
          </a:xfrm>
        </p:spPr>
        <p:txBody>
          <a:bodyPr>
            <a:normAutofit/>
          </a:bodyPr>
          <a:lstStyle/>
          <a:p>
            <a:r>
              <a:rPr lang="en-GB" sz="6000" dirty="0">
                <a:latin typeface="Titillium" panose="00000500000000000000" pitchFamily="50" charset="0"/>
              </a:rPr>
              <a:t>Code reviews</a:t>
            </a:r>
          </a:p>
          <a:p>
            <a:r>
              <a:rPr lang="en-GB" sz="6000" dirty="0">
                <a:latin typeface="Titillium" panose="00000500000000000000" pitchFamily="50" charset="0"/>
              </a:rPr>
              <a:t>Pair programming</a:t>
            </a:r>
          </a:p>
        </p:txBody>
      </p:sp>
      <p:sp>
        <p:nvSpPr>
          <p:cNvPr id="9" name="Title 6"/>
          <p:cNvSpPr txBox="1">
            <a:spLocks/>
          </p:cNvSpPr>
          <p:nvPr/>
        </p:nvSpPr>
        <p:spPr>
          <a:xfrm>
            <a:off x="457200" y="5085184"/>
            <a:ext cx="8229600" cy="1143000"/>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Bebas Neue" pitchFamily="34" charset="0"/>
                <a:ea typeface="+mj-ea"/>
                <a:cs typeface="+mj-cs"/>
              </a:defRPr>
            </a:lvl1pPr>
          </a:lstStyle>
          <a:p>
            <a:r>
              <a:rPr lang="en-GB" sz="9600" dirty="0">
                <a:solidFill>
                  <a:schemeClr val="tx2"/>
                </a:solidFill>
                <a:latin typeface="Titillium" panose="00000500000000000000" pitchFamily="50" charset="0"/>
              </a:rPr>
              <a:t>Reputational</a:t>
            </a:r>
            <a:endParaRPr lang="en-GB" sz="16600" dirty="0">
              <a:solidFill>
                <a:schemeClr val="tx2"/>
              </a:solidFill>
              <a:latin typeface="Titillium" panose="00000500000000000000" pitchFamily="50" charset="0"/>
            </a:endParaRPr>
          </a:p>
        </p:txBody>
      </p:sp>
    </p:spTree>
    <p:extLst>
      <p:ext uri="{BB962C8B-B14F-4D97-AF65-F5344CB8AC3E}">
        <p14:creationId xmlns:p14="http://schemas.microsoft.com/office/powerpoint/2010/main" val="893782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1143000"/>
          </a:xfrm>
          <a:solidFill>
            <a:schemeClr val="bg1"/>
          </a:solidFill>
        </p:spPr>
        <p:txBody>
          <a:bodyPr>
            <a:noAutofit/>
          </a:bodyPr>
          <a:lstStyle/>
          <a:p>
            <a:r>
              <a:rPr lang="en-GB" sz="8000" b="1" dirty="0">
                <a:solidFill>
                  <a:schemeClr val="accent3"/>
                </a:solidFill>
                <a:latin typeface="Titillium" panose="00000500000000000000" pitchFamily="50" charset="0"/>
              </a:rPr>
              <a:t>Group learning</a:t>
            </a:r>
          </a:p>
        </p:txBody>
      </p:sp>
      <p:sp>
        <p:nvSpPr>
          <p:cNvPr id="8" name="Content Placeholder 7"/>
          <p:cNvSpPr>
            <a:spLocks noGrp="1"/>
          </p:cNvSpPr>
          <p:nvPr>
            <p:ph idx="1"/>
          </p:nvPr>
        </p:nvSpPr>
        <p:spPr>
          <a:xfrm>
            <a:off x="457200" y="1600201"/>
            <a:ext cx="8229600" cy="2332856"/>
          </a:xfrm>
        </p:spPr>
        <p:txBody>
          <a:bodyPr>
            <a:normAutofit fontScale="92500" lnSpcReduction="20000"/>
          </a:bodyPr>
          <a:lstStyle/>
          <a:p>
            <a:r>
              <a:rPr lang="en-GB" sz="6000" dirty="0">
                <a:latin typeface="Titillium" panose="00000500000000000000" pitchFamily="50" charset="0"/>
              </a:rPr>
              <a:t>Coding dojos</a:t>
            </a:r>
          </a:p>
          <a:p>
            <a:r>
              <a:rPr lang="en-GB" sz="6000" dirty="0">
                <a:latin typeface="Titillium" panose="00000500000000000000" pitchFamily="50" charset="0"/>
              </a:rPr>
              <a:t>In house training sessions</a:t>
            </a:r>
          </a:p>
        </p:txBody>
      </p:sp>
      <p:sp>
        <p:nvSpPr>
          <p:cNvPr id="9" name="Title 6"/>
          <p:cNvSpPr txBox="1">
            <a:spLocks/>
          </p:cNvSpPr>
          <p:nvPr/>
        </p:nvSpPr>
        <p:spPr>
          <a:xfrm>
            <a:off x="457200" y="5257799"/>
            <a:ext cx="8229600" cy="1143000"/>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Bebas Neue" pitchFamily="34" charset="0"/>
                <a:ea typeface="+mj-ea"/>
                <a:cs typeface="+mj-cs"/>
              </a:defRPr>
            </a:lvl1pPr>
          </a:lstStyle>
          <a:p>
            <a:r>
              <a:rPr lang="en-GB" sz="9600" dirty="0">
                <a:solidFill>
                  <a:schemeClr val="tx2"/>
                </a:solidFill>
                <a:latin typeface="Titillium" panose="00000500000000000000" pitchFamily="50" charset="0"/>
              </a:rPr>
              <a:t>Moral</a:t>
            </a:r>
            <a:r>
              <a:rPr lang="en-GB" sz="9600" dirty="0">
                <a:latin typeface="Titillium" panose="00000500000000000000" pitchFamily="50" charset="0"/>
              </a:rPr>
              <a:t> </a:t>
            </a:r>
            <a:endParaRPr lang="en-GB" sz="16600" dirty="0">
              <a:latin typeface="Titillium" panose="00000500000000000000" pitchFamily="50" charset="0"/>
            </a:endParaRPr>
          </a:p>
        </p:txBody>
      </p:sp>
    </p:spTree>
    <p:extLst>
      <p:ext uri="{BB962C8B-B14F-4D97-AF65-F5344CB8AC3E}">
        <p14:creationId xmlns:p14="http://schemas.microsoft.com/office/powerpoint/2010/main" val="1804312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238858"/>
            <a:ext cx="9144000" cy="1323439"/>
          </a:xfrm>
          <a:prstGeom prst="rect">
            <a:avLst/>
          </a:prstGeom>
          <a:solidFill>
            <a:schemeClr val="bg1"/>
          </a:solidFill>
        </p:spPr>
        <p:txBody>
          <a:bodyPr wrap="square" anchor="ctr">
            <a:spAutoFit/>
          </a:bodyPr>
          <a:lstStyle/>
          <a:p>
            <a:pPr algn="ctr"/>
            <a:r>
              <a:rPr lang="en-GB" sz="8000" b="1" dirty="0">
                <a:latin typeface="Titillium" panose="00000500000000000000" pitchFamily="50" charset="0"/>
              </a:rPr>
              <a:t>Agenda</a:t>
            </a:r>
          </a:p>
        </p:txBody>
      </p:sp>
      <p:sp>
        <p:nvSpPr>
          <p:cNvPr id="5" name="Rectangle 4">
            <a:extLst>
              <a:ext uri="{FF2B5EF4-FFF2-40B4-BE49-F238E27FC236}">
                <a16:creationId xmlns:a16="http://schemas.microsoft.com/office/drawing/2014/main" id="{612CAB09-59CD-4D71-A392-E08B9FF2EFCC}"/>
              </a:ext>
            </a:extLst>
          </p:cNvPr>
          <p:cNvSpPr/>
          <p:nvPr/>
        </p:nvSpPr>
        <p:spPr>
          <a:xfrm>
            <a:off x="467544" y="1772816"/>
            <a:ext cx="8496944" cy="2616101"/>
          </a:xfrm>
          <a:prstGeom prst="rect">
            <a:avLst/>
          </a:prstGeom>
        </p:spPr>
        <p:txBody>
          <a:bodyPr wrap="square">
            <a:spAutoFit/>
          </a:bodyPr>
          <a:lstStyle/>
          <a:p>
            <a:pPr marL="914400" indent="-914400">
              <a:spcAft>
                <a:spcPts val="2400"/>
              </a:spcAft>
              <a:buFont typeface="Arial" panose="020B0604020202020204" pitchFamily="34" charset="0"/>
              <a:buChar char="•"/>
            </a:pPr>
            <a:r>
              <a:rPr lang="en-GB" sz="4800" dirty="0">
                <a:latin typeface="Titillium" panose="00000500000000000000" pitchFamily="50" charset="0"/>
              </a:rPr>
              <a:t>Managing Complexity</a:t>
            </a:r>
          </a:p>
          <a:p>
            <a:pPr marL="914400" indent="-914400">
              <a:spcAft>
                <a:spcPts val="2400"/>
              </a:spcAft>
              <a:buFont typeface="Arial" panose="020B0604020202020204" pitchFamily="34" charset="0"/>
              <a:buChar char="•"/>
            </a:pPr>
            <a:r>
              <a:rPr lang="en-GB" sz="4800" dirty="0">
                <a:latin typeface="Titillium" panose="00000500000000000000" pitchFamily="50" charset="0"/>
              </a:rPr>
              <a:t>How to creating a culture of software craftsmanship</a:t>
            </a:r>
          </a:p>
        </p:txBody>
      </p:sp>
    </p:spTree>
    <p:extLst>
      <p:ext uri="{BB962C8B-B14F-4D97-AF65-F5344CB8AC3E}">
        <p14:creationId xmlns:p14="http://schemas.microsoft.com/office/powerpoint/2010/main" val="1666801419"/>
      </p:ext>
    </p:extLst>
  </p:cSld>
  <p:clrMapOvr>
    <a:masterClrMapping/>
  </p:clrMapOvr>
  <mc:AlternateContent xmlns:mc="http://schemas.openxmlformats.org/markup-compatibility/2006" xmlns:p14="http://schemas.microsoft.com/office/powerpoint/2010/main">
    <mc:Choice Requires="p14">
      <p:transition spd="slow" p14:dur="2000" advTm="796"/>
    </mc:Choice>
    <mc:Fallback xmlns="">
      <p:transition spd="slow" advTm="79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GB" sz="6600" b="1" dirty="0">
                <a:solidFill>
                  <a:schemeClr val="accent3"/>
                </a:solidFill>
                <a:latin typeface="Titillium" panose="00000500000000000000" pitchFamily="50" charset="0"/>
              </a:rPr>
              <a:t>Project Management</a:t>
            </a:r>
          </a:p>
        </p:txBody>
      </p:sp>
      <p:sp>
        <p:nvSpPr>
          <p:cNvPr id="8" name="Content Placeholder 7"/>
          <p:cNvSpPr>
            <a:spLocks noGrp="1"/>
          </p:cNvSpPr>
          <p:nvPr>
            <p:ph idx="1"/>
          </p:nvPr>
        </p:nvSpPr>
        <p:spPr>
          <a:xfrm>
            <a:off x="457200" y="1600201"/>
            <a:ext cx="8229600" cy="2332856"/>
          </a:xfrm>
        </p:spPr>
        <p:txBody>
          <a:bodyPr>
            <a:normAutofit/>
          </a:bodyPr>
          <a:lstStyle/>
          <a:p>
            <a:r>
              <a:rPr lang="en-GB" sz="4400" dirty="0">
                <a:latin typeface="Titillium" panose="00000500000000000000" pitchFamily="50" charset="0"/>
              </a:rPr>
              <a:t>Quality Related Tasks</a:t>
            </a:r>
          </a:p>
          <a:p>
            <a:endParaRPr lang="en-GB" sz="4400" dirty="0">
              <a:latin typeface="Titillium" panose="00000500000000000000" pitchFamily="50" charset="0"/>
            </a:endParaRPr>
          </a:p>
        </p:txBody>
      </p:sp>
      <p:sp>
        <p:nvSpPr>
          <p:cNvPr id="9" name="Title 6"/>
          <p:cNvSpPr txBox="1">
            <a:spLocks/>
          </p:cNvSpPr>
          <p:nvPr/>
        </p:nvSpPr>
        <p:spPr>
          <a:xfrm>
            <a:off x="457200" y="4293096"/>
            <a:ext cx="8229600" cy="1143000"/>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Bebas Neue" pitchFamily="34" charset="0"/>
                <a:ea typeface="+mj-ea"/>
                <a:cs typeface="+mj-cs"/>
              </a:defRPr>
            </a:lvl1pPr>
          </a:lstStyle>
          <a:p>
            <a:r>
              <a:rPr lang="en-GB" sz="7200" dirty="0">
                <a:solidFill>
                  <a:schemeClr val="tx2"/>
                </a:solidFill>
                <a:latin typeface="Titillium" panose="00000500000000000000" pitchFamily="50" charset="0"/>
              </a:rPr>
              <a:t>Institutional</a:t>
            </a:r>
          </a:p>
          <a:p>
            <a:r>
              <a:rPr lang="en-GB" sz="7200" dirty="0">
                <a:solidFill>
                  <a:schemeClr val="tx2"/>
                </a:solidFill>
                <a:latin typeface="Titillium" panose="00000500000000000000" pitchFamily="50" charset="0"/>
              </a:rPr>
              <a:t>Moral </a:t>
            </a:r>
            <a:endParaRPr lang="en-GB" sz="9600" dirty="0">
              <a:solidFill>
                <a:schemeClr val="tx2"/>
              </a:solidFill>
              <a:latin typeface="Titillium" panose="00000500000000000000" pitchFamily="50" charset="0"/>
            </a:endParaRPr>
          </a:p>
        </p:txBody>
      </p:sp>
    </p:spTree>
    <p:extLst>
      <p:ext uri="{BB962C8B-B14F-4D97-AF65-F5344CB8AC3E}">
        <p14:creationId xmlns:p14="http://schemas.microsoft.com/office/powerpoint/2010/main" val="1557288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GB" sz="9600" b="1" dirty="0">
                <a:solidFill>
                  <a:schemeClr val="accent3"/>
                </a:solidFill>
                <a:latin typeface="Titillium" panose="00000500000000000000" pitchFamily="50" charset="0"/>
              </a:rPr>
              <a:t>Conclusion</a:t>
            </a:r>
          </a:p>
        </p:txBody>
      </p:sp>
      <p:sp>
        <p:nvSpPr>
          <p:cNvPr id="8" name="Content Placeholder 7"/>
          <p:cNvSpPr>
            <a:spLocks noGrp="1"/>
          </p:cNvSpPr>
          <p:nvPr>
            <p:ph idx="1"/>
          </p:nvPr>
        </p:nvSpPr>
        <p:spPr>
          <a:xfrm>
            <a:off x="463296" y="1916832"/>
            <a:ext cx="8229600" cy="4061048"/>
          </a:xfrm>
        </p:spPr>
        <p:txBody>
          <a:bodyPr>
            <a:normAutofit/>
          </a:bodyPr>
          <a:lstStyle/>
          <a:p>
            <a:r>
              <a:rPr lang="en-GB" sz="4800" dirty="0">
                <a:latin typeface="Titillium" panose="00000500000000000000" pitchFamily="50" charset="0"/>
              </a:rPr>
              <a:t>Create a culture of software culture to manage complexity</a:t>
            </a:r>
          </a:p>
          <a:p>
            <a:r>
              <a:rPr lang="en-GB" sz="4800" dirty="0">
                <a:latin typeface="Titillium" panose="00000500000000000000" pitchFamily="50" charset="0"/>
              </a:rPr>
              <a:t>Think about your culture</a:t>
            </a:r>
          </a:p>
        </p:txBody>
      </p:sp>
    </p:spTree>
    <p:extLst>
      <p:ext uri="{BB962C8B-B14F-4D97-AF65-F5344CB8AC3E}">
        <p14:creationId xmlns:p14="http://schemas.microsoft.com/office/powerpoint/2010/main" val="2931922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Royal College of Physicians &amp; Surgeons set for expansion">
            <a:extLst>
              <a:ext uri="{FF2B5EF4-FFF2-40B4-BE49-F238E27FC236}">
                <a16:creationId xmlns:a16="http://schemas.microsoft.com/office/drawing/2014/main" id="{20D0198F-41A8-4145-A115-1EA803CB9F7A}"/>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38000" contrast="10000"/>
                    </a14:imgEffect>
                  </a14:imgLayer>
                </a14:imgProps>
              </a:ext>
              <a:ext uri="{28A0092B-C50C-407E-A947-70E740481C1C}">
                <a14:useLocalDpi xmlns:a14="http://schemas.microsoft.com/office/drawing/2010/main" val="0"/>
              </a:ext>
            </a:extLst>
          </a:blip>
          <a:srcRect/>
          <a:stretch>
            <a:fillRect/>
          </a:stretch>
        </p:blipFill>
        <p:spPr bwMode="auto">
          <a:xfrm>
            <a:off x="-1044624" y="0"/>
            <a:ext cx="12936405" cy="717341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68690A8-201E-42C4-8D09-3BFB5DE8D1F6}"/>
              </a:ext>
            </a:extLst>
          </p:cNvPr>
          <p:cNvSpPr/>
          <p:nvPr/>
        </p:nvSpPr>
        <p:spPr>
          <a:xfrm>
            <a:off x="611560" y="620688"/>
            <a:ext cx="8640960" cy="4462760"/>
          </a:xfrm>
          <a:prstGeom prst="rect">
            <a:avLst/>
          </a:prstGeom>
        </p:spPr>
        <p:txBody>
          <a:bodyPr wrap="square">
            <a:spAutoFit/>
          </a:bodyPr>
          <a:lstStyle/>
          <a:p>
            <a:r>
              <a:rPr lang="en-US" sz="6000" b="1" dirty="0">
                <a:solidFill>
                  <a:schemeClr val="accent3"/>
                </a:solidFill>
                <a:latin typeface="Titillium" panose="00000500000000000000" pitchFamily="50" charset="0"/>
              </a:rPr>
              <a:t>CODECRAFTCONF</a:t>
            </a:r>
          </a:p>
          <a:p>
            <a:r>
              <a:rPr lang="en-US" sz="6000" b="1" dirty="0">
                <a:solidFill>
                  <a:schemeClr val="bg1"/>
                </a:solidFill>
                <a:latin typeface="Titillium" panose="00000500000000000000" pitchFamily="50" charset="0"/>
              </a:rPr>
              <a:t>FRIDAY 14th SEPT 2018</a:t>
            </a:r>
          </a:p>
          <a:p>
            <a:endParaRPr lang="en-US" sz="4400" b="1" dirty="0">
              <a:solidFill>
                <a:schemeClr val="bg1"/>
              </a:solidFill>
              <a:latin typeface="Titillium" panose="00000500000000000000" pitchFamily="50" charset="0"/>
            </a:endParaRPr>
          </a:p>
          <a:p>
            <a:r>
              <a:rPr lang="en-US" sz="4000" b="1" dirty="0">
                <a:solidFill>
                  <a:schemeClr val="bg1"/>
                </a:solidFill>
                <a:latin typeface="Titillium" panose="00000500000000000000" pitchFamily="50" charset="0"/>
              </a:rPr>
              <a:t>ROYAL COLLEGE OF PHYSICIANS AND SURGEONS,</a:t>
            </a:r>
          </a:p>
          <a:p>
            <a:r>
              <a:rPr lang="en-US" sz="4000" b="1" dirty="0">
                <a:solidFill>
                  <a:schemeClr val="bg1"/>
                </a:solidFill>
                <a:latin typeface="Titillium" panose="00000500000000000000" pitchFamily="50" charset="0"/>
              </a:rPr>
              <a:t>GLASGOW</a:t>
            </a:r>
            <a:endParaRPr lang="en-US" sz="4000" b="1" i="0" dirty="0">
              <a:solidFill>
                <a:schemeClr val="bg1"/>
              </a:solidFill>
              <a:effectLst/>
              <a:latin typeface="Titillium" panose="00000500000000000000" pitchFamily="50" charset="0"/>
            </a:endParaRPr>
          </a:p>
        </p:txBody>
      </p:sp>
    </p:spTree>
    <p:extLst>
      <p:ext uri="{BB962C8B-B14F-4D97-AF65-F5344CB8AC3E}">
        <p14:creationId xmlns:p14="http://schemas.microsoft.com/office/powerpoint/2010/main" val="2850081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extBox 1"/>
          <p:cNvSpPr txBox="1"/>
          <p:nvPr/>
        </p:nvSpPr>
        <p:spPr>
          <a:xfrm>
            <a:off x="899592" y="116632"/>
            <a:ext cx="3092419" cy="830997"/>
          </a:xfrm>
          <a:prstGeom prst="rect">
            <a:avLst/>
          </a:prstGeom>
          <a:noFill/>
        </p:spPr>
        <p:txBody>
          <a:bodyPr wrap="square" rtlCol="0">
            <a:spAutoFit/>
          </a:bodyPr>
          <a:lstStyle/>
          <a:p>
            <a:r>
              <a:rPr lang="en-GB" sz="4800" dirty="0">
                <a:latin typeface="Bebas Neue" pitchFamily="34" charset="0"/>
              </a:rPr>
              <a:t>@</a:t>
            </a:r>
            <a:r>
              <a:rPr lang="en-GB" sz="4800" dirty="0" err="1">
                <a:latin typeface="Bebas Neue" pitchFamily="34" charset="0"/>
              </a:rPr>
              <a:t>KeithDHar</a:t>
            </a:r>
            <a:endParaRPr lang="en-GB" sz="2000" dirty="0">
              <a:latin typeface="Bebas Neue" pitchFamily="34" charset="0"/>
            </a:endParaRPr>
          </a:p>
        </p:txBody>
      </p:sp>
      <p:pic>
        <p:nvPicPr>
          <p:cNvPr id="3" name="Picture 2" descr="C:\TFSOnline\Demos\Managing Complexity\Pictures\Twitter_logo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587" y="241277"/>
            <a:ext cx="583914" cy="47471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TFSOnline\Demos\Managing Complexity\Pictures\LinkedIn-InBug-2CRev.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337" y="867933"/>
            <a:ext cx="702255" cy="62105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99592" y="824518"/>
            <a:ext cx="3380451" cy="830997"/>
          </a:xfrm>
          <a:prstGeom prst="rect">
            <a:avLst/>
          </a:prstGeom>
          <a:noFill/>
        </p:spPr>
        <p:txBody>
          <a:bodyPr wrap="square" rtlCol="0">
            <a:spAutoFit/>
          </a:bodyPr>
          <a:lstStyle/>
          <a:p>
            <a:r>
              <a:rPr lang="en-GB" sz="4800" dirty="0" err="1">
                <a:latin typeface="Bebas Neue" pitchFamily="34" charset="0"/>
              </a:rPr>
              <a:t>keithdharrison</a:t>
            </a:r>
            <a:endParaRPr lang="en-GB" sz="4800" dirty="0">
              <a:latin typeface="Bebas Neue" pitchFamily="34" charset="0"/>
            </a:endParaRPr>
          </a:p>
        </p:txBody>
      </p:sp>
      <p:sp>
        <p:nvSpPr>
          <p:cNvPr id="6" name="Rectangle 5"/>
          <p:cNvSpPr/>
          <p:nvPr/>
        </p:nvSpPr>
        <p:spPr>
          <a:xfrm>
            <a:off x="1017149" y="2497976"/>
            <a:ext cx="7109703" cy="1862048"/>
          </a:xfrm>
          <a:prstGeom prst="rect">
            <a:avLst/>
          </a:prstGeom>
        </p:spPr>
        <p:txBody>
          <a:bodyPr wrap="none">
            <a:spAutoFit/>
          </a:bodyPr>
          <a:lstStyle/>
          <a:p>
            <a:r>
              <a:rPr lang="en-GB" sz="11500" dirty="0">
                <a:solidFill>
                  <a:schemeClr val="bg1"/>
                </a:solidFill>
                <a:latin typeface="Titillium" panose="00000500000000000000" pitchFamily="50" charset="0"/>
              </a:rPr>
              <a:t>Questions?</a:t>
            </a:r>
          </a:p>
        </p:txBody>
      </p:sp>
    </p:spTree>
    <p:extLst>
      <p:ext uri="{BB962C8B-B14F-4D97-AF65-F5344CB8AC3E}">
        <p14:creationId xmlns:p14="http://schemas.microsoft.com/office/powerpoint/2010/main" val="597285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600" b="1" dirty="0">
                <a:latin typeface="Titillium" panose="00000500000000000000" pitchFamily="50" charset="0"/>
              </a:rPr>
              <a:t>Why Projects Fail</a:t>
            </a:r>
          </a:p>
        </p:txBody>
      </p:sp>
      <p:graphicFrame>
        <p:nvGraphicFramePr>
          <p:cNvPr id="4" name="Diagram 3"/>
          <p:cNvGraphicFramePr/>
          <p:nvPr>
            <p:extLst>
              <p:ext uri="{D42A27DB-BD31-4B8C-83A1-F6EECF244321}">
                <p14:modId xmlns:p14="http://schemas.microsoft.com/office/powerpoint/2010/main" val="1888802207"/>
              </p:ext>
            </p:extLst>
          </p:nvPr>
        </p:nvGraphicFramePr>
        <p:xfrm>
          <a:off x="570384" y="1417638"/>
          <a:ext cx="8116416" cy="5107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324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6000" dirty="0">
                <a:latin typeface="Titillium" panose="00000500000000000000" pitchFamily="50" charset="0"/>
              </a:rPr>
              <a:t>Fail For Technical Reasons</a:t>
            </a:r>
          </a:p>
        </p:txBody>
      </p:sp>
      <p:sp>
        <p:nvSpPr>
          <p:cNvPr id="3" name="Content Placeholder 2"/>
          <p:cNvSpPr>
            <a:spLocks noGrp="1"/>
          </p:cNvSpPr>
          <p:nvPr>
            <p:ph idx="1"/>
          </p:nvPr>
        </p:nvSpPr>
        <p:spPr>
          <a:xfrm>
            <a:off x="318356" y="1916832"/>
            <a:ext cx="8507288" cy="3312368"/>
          </a:xfrm>
        </p:spPr>
        <p:txBody>
          <a:bodyPr>
            <a:noAutofit/>
          </a:bodyPr>
          <a:lstStyle/>
          <a:p>
            <a:pPr marL="0" indent="0" algn="ctr">
              <a:buNone/>
            </a:pPr>
            <a:r>
              <a:rPr lang="en-GB" sz="11500" b="1" dirty="0">
                <a:solidFill>
                  <a:schemeClr val="accent1"/>
                </a:solidFill>
                <a:latin typeface="Titillium" panose="00000500000000000000" pitchFamily="50" charset="0"/>
              </a:rPr>
              <a:t>Uncontrolled Complexity</a:t>
            </a:r>
          </a:p>
        </p:txBody>
      </p:sp>
    </p:spTree>
    <p:extLst>
      <p:ext uri="{BB962C8B-B14F-4D97-AF65-F5344CB8AC3E}">
        <p14:creationId xmlns:p14="http://schemas.microsoft.com/office/powerpoint/2010/main" val="26435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910053" y="476672"/>
            <a:ext cx="4481099" cy="1200329"/>
          </a:xfrm>
          <a:prstGeom prst="rect">
            <a:avLst/>
          </a:prstGeom>
          <a:noFill/>
        </p:spPr>
        <p:txBody>
          <a:bodyPr wrap="none" rtlCol="0">
            <a:spAutoFit/>
          </a:bodyPr>
          <a:lstStyle/>
          <a:p>
            <a:r>
              <a:rPr lang="en-GB" sz="7200" b="1" dirty="0">
                <a:solidFill>
                  <a:schemeClr val="accent3"/>
                </a:solidFill>
                <a:latin typeface="Titillium" panose="00000500000000000000" pitchFamily="50" charset="0"/>
              </a:rPr>
              <a:t>Accidental</a:t>
            </a:r>
            <a:r>
              <a:rPr lang="en-GB" sz="7200" b="1" dirty="0">
                <a:latin typeface="Titillium" panose="00000500000000000000" pitchFamily="50" charset="0"/>
              </a:rPr>
              <a:t> </a:t>
            </a:r>
            <a:endParaRPr lang="en-GB" sz="7200" b="1" dirty="0">
              <a:ln>
                <a:solidFill>
                  <a:schemeClr val="tx1"/>
                </a:solidFill>
              </a:ln>
              <a:latin typeface="Titillium" panose="00000500000000000000" pitchFamily="50" charset="0"/>
            </a:endParaRPr>
          </a:p>
        </p:txBody>
      </p:sp>
      <p:sp>
        <p:nvSpPr>
          <p:cNvPr id="2" name="TextBox 1"/>
          <p:cNvSpPr txBox="1"/>
          <p:nvPr/>
        </p:nvSpPr>
        <p:spPr>
          <a:xfrm>
            <a:off x="910053" y="1859340"/>
            <a:ext cx="3270447" cy="2308324"/>
          </a:xfrm>
          <a:prstGeom prst="rect">
            <a:avLst/>
          </a:prstGeom>
          <a:noFill/>
        </p:spPr>
        <p:txBody>
          <a:bodyPr wrap="none" rtlCol="0">
            <a:spAutoFit/>
          </a:bodyPr>
          <a:lstStyle/>
          <a:p>
            <a:pPr marL="285750" indent="-285750">
              <a:buFont typeface="Arial" panose="020B0604020202020204" pitchFamily="34" charset="0"/>
              <a:buChar char="•"/>
            </a:pPr>
            <a:r>
              <a:rPr lang="en-GB" sz="4800" dirty="0">
                <a:latin typeface="Titillium" panose="00000500000000000000" pitchFamily="50" charset="0"/>
              </a:rPr>
              <a:t>Languages</a:t>
            </a:r>
          </a:p>
          <a:p>
            <a:pPr marL="285750" indent="-285750">
              <a:buFont typeface="Arial" panose="020B0604020202020204" pitchFamily="34" charset="0"/>
              <a:buChar char="•"/>
            </a:pPr>
            <a:r>
              <a:rPr lang="en-GB" sz="4800" dirty="0">
                <a:latin typeface="Titillium" panose="00000500000000000000" pitchFamily="50" charset="0"/>
              </a:rPr>
              <a:t>IDEs</a:t>
            </a:r>
          </a:p>
          <a:p>
            <a:pPr marL="285750" indent="-285750">
              <a:buFont typeface="Arial" panose="020B0604020202020204" pitchFamily="34" charset="0"/>
              <a:buChar char="•"/>
            </a:pPr>
            <a:r>
              <a:rPr lang="en-GB" sz="4800" dirty="0">
                <a:latin typeface="Titillium" panose="00000500000000000000" pitchFamily="50" charset="0"/>
              </a:rPr>
              <a:t>CI/CD</a:t>
            </a:r>
            <a:endParaRPr lang="en-GB" sz="3600" dirty="0">
              <a:latin typeface="Titillium" panose="00000500000000000000" pitchFamily="50" charset="0"/>
            </a:endParaRPr>
          </a:p>
        </p:txBody>
      </p:sp>
    </p:spTree>
    <p:extLst>
      <p:ext uri="{BB962C8B-B14F-4D97-AF65-F5344CB8AC3E}">
        <p14:creationId xmlns:p14="http://schemas.microsoft.com/office/powerpoint/2010/main" val="3170856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855470" y="462319"/>
            <a:ext cx="3789820" cy="1200329"/>
          </a:xfrm>
          <a:prstGeom prst="rect">
            <a:avLst/>
          </a:prstGeom>
          <a:noFill/>
        </p:spPr>
        <p:txBody>
          <a:bodyPr wrap="none" rtlCol="0">
            <a:spAutoFit/>
          </a:bodyPr>
          <a:lstStyle/>
          <a:p>
            <a:r>
              <a:rPr lang="en-GB" sz="7200" b="1" dirty="0">
                <a:solidFill>
                  <a:schemeClr val="accent3"/>
                </a:solidFill>
                <a:latin typeface="Titillium" panose="00000500000000000000" pitchFamily="50" charset="0"/>
              </a:rPr>
              <a:t>Essential</a:t>
            </a:r>
          </a:p>
        </p:txBody>
      </p:sp>
      <p:sp>
        <p:nvSpPr>
          <p:cNvPr id="6" name="TextBox 5"/>
          <p:cNvSpPr txBox="1"/>
          <p:nvPr/>
        </p:nvSpPr>
        <p:spPr>
          <a:xfrm>
            <a:off x="901824" y="1844824"/>
            <a:ext cx="7558608" cy="2308324"/>
          </a:xfrm>
          <a:prstGeom prst="rect">
            <a:avLst/>
          </a:prstGeom>
          <a:noFill/>
        </p:spPr>
        <p:txBody>
          <a:bodyPr wrap="none" rtlCol="0">
            <a:spAutoFit/>
          </a:bodyPr>
          <a:lstStyle/>
          <a:p>
            <a:pPr marL="285750" indent="-285750">
              <a:buFont typeface="Arial" panose="020B0604020202020204" pitchFamily="34" charset="0"/>
              <a:buChar char="•"/>
            </a:pPr>
            <a:r>
              <a:rPr lang="en-GB" sz="4800" dirty="0">
                <a:latin typeface="Titillium" panose="00000500000000000000" pitchFamily="50" charset="0"/>
              </a:rPr>
              <a:t>Business rules </a:t>
            </a:r>
          </a:p>
          <a:p>
            <a:pPr marL="285750" indent="-285750">
              <a:buFont typeface="Arial" panose="020B0604020202020204" pitchFamily="34" charset="0"/>
              <a:buChar char="•"/>
            </a:pPr>
            <a:r>
              <a:rPr lang="en-GB" sz="4800" dirty="0">
                <a:latin typeface="Titillium" panose="00000500000000000000" pitchFamily="50" charset="0"/>
              </a:rPr>
              <a:t>Interactions with real world</a:t>
            </a:r>
          </a:p>
          <a:p>
            <a:pPr marL="285750" indent="-285750">
              <a:buFont typeface="Arial" panose="020B0604020202020204" pitchFamily="34" charset="0"/>
              <a:buChar char="•"/>
            </a:pPr>
            <a:r>
              <a:rPr lang="en-GB" sz="4800" dirty="0">
                <a:latin typeface="Titillium" panose="00000500000000000000" pitchFamily="50" charset="0"/>
              </a:rPr>
              <a:t>Algorithms</a:t>
            </a:r>
          </a:p>
        </p:txBody>
      </p:sp>
    </p:spTree>
    <p:extLst>
      <p:ext uri="{BB962C8B-B14F-4D97-AF65-F5344CB8AC3E}">
        <p14:creationId xmlns:p14="http://schemas.microsoft.com/office/powerpoint/2010/main" val="1809276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5470" y="462319"/>
            <a:ext cx="5905271" cy="1200329"/>
          </a:xfrm>
          <a:prstGeom prst="rect">
            <a:avLst/>
          </a:prstGeom>
          <a:solidFill>
            <a:schemeClr val="bg1"/>
          </a:solidFill>
          <a:ln>
            <a:noFill/>
          </a:ln>
        </p:spPr>
        <p:txBody>
          <a:bodyPr wrap="none" rtlCol="0">
            <a:spAutoFit/>
          </a:bodyPr>
          <a:lstStyle/>
          <a:p>
            <a:r>
              <a:rPr lang="en-GB" sz="7200" b="1" dirty="0">
                <a:solidFill>
                  <a:schemeClr val="tx2"/>
                </a:solidFill>
                <a:latin typeface="Titillium" panose="00000500000000000000" pitchFamily="50" charset="0"/>
              </a:rPr>
              <a:t>How complex?</a:t>
            </a:r>
          </a:p>
        </p:txBody>
      </p:sp>
      <p:sp>
        <p:nvSpPr>
          <p:cNvPr id="6" name="TextBox 5"/>
          <p:cNvSpPr txBox="1"/>
          <p:nvPr/>
        </p:nvSpPr>
        <p:spPr>
          <a:xfrm>
            <a:off x="467544" y="1859340"/>
            <a:ext cx="7475316" cy="1569660"/>
          </a:xfrm>
          <a:prstGeom prst="rect">
            <a:avLst/>
          </a:prstGeom>
          <a:noFill/>
        </p:spPr>
        <p:txBody>
          <a:bodyPr wrap="none" rtlCol="0">
            <a:spAutoFit/>
          </a:bodyPr>
          <a:lstStyle/>
          <a:p>
            <a:pPr marL="285750" indent="-285750">
              <a:buFont typeface="Arial" panose="020B0604020202020204" pitchFamily="34" charset="0"/>
              <a:buChar char="•"/>
            </a:pPr>
            <a:r>
              <a:rPr lang="en-GB" sz="4800" dirty="0">
                <a:latin typeface="Titillium" panose="00000500000000000000" pitchFamily="50" charset="0"/>
              </a:rPr>
              <a:t>Data from byte to petabyte</a:t>
            </a:r>
          </a:p>
          <a:p>
            <a:pPr marL="285750" indent="-285750">
              <a:buFont typeface="Arial" panose="020B0604020202020204" pitchFamily="34" charset="0"/>
              <a:buChar char="•"/>
            </a:pPr>
            <a:r>
              <a:rPr lang="en-GB" sz="4800" dirty="0">
                <a:latin typeface="Titillium" panose="00000500000000000000" pitchFamily="50" charset="0"/>
              </a:rPr>
              <a:t>Millions lines of code</a:t>
            </a:r>
          </a:p>
        </p:txBody>
      </p:sp>
    </p:spTree>
    <p:extLst>
      <p:ext uri="{BB962C8B-B14F-4D97-AF65-F5344CB8AC3E}">
        <p14:creationId xmlns:p14="http://schemas.microsoft.com/office/powerpoint/2010/main" val="1986677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5470" y="462319"/>
            <a:ext cx="7204665" cy="1754326"/>
          </a:xfrm>
          <a:prstGeom prst="rect">
            <a:avLst/>
          </a:prstGeom>
          <a:noFill/>
        </p:spPr>
        <p:txBody>
          <a:bodyPr wrap="none" rtlCol="0">
            <a:spAutoFit/>
          </a:bodyPr>
          <a:lstStyle/>
          <a:p>
            <a:r>
              <a:rPr lang="en-US" sz="5400" b="1" dirty="0">
                <a:solidFill>
                  <a:schemeClr val="tx2"/>
                </a:solidFill>
                <a:latin typeface="Titillium" panose="00000500000000000000" pitchFamily="50" charset="0"/>
              </a:rPr>
              <a:t>What happens if I don’t </a:t>
            </a:r>
          </a:p>
          <a:p>
            <a:r>
              <a:rPr lang="en-US" sz="5400" b="1" dirty="0">
                <a:solidFill>
                  <a:schemeClr val="tx2"/>
                </a:solidFill>
                <a:latin typeface="Titillium" panose="00000500000000000000" pitchFamily="50" charset="0"/>
              </a:rPr>
              <a:t>Manage Complexity?</a:t>
            </a:r>
            <a:endParaRPr lang="en-GB" sz="5400" b="1" dirty="0">
              <a:solidFill>
                <a:schemeClr val="tx2"/>
              </a:solidFill>
              <a:latin typeface="Titillium" panose="00000500000000000000" pitchFamily="50" charset="0"/>
            </a:endParaRPr>
          </a:p>
        </p:txBody>
      </p:sp>
      <p:sp>
        <p:nvSpPr>
          <p:cNvPr id="6" name="TextBox 5"/>
          <p:cNvSpPr txBox="1"/>
          <p:nvPr/>
        </p:nvSpPr>
        <p:spPr>
          <a:xfrm>
            <a:off x="847954" y="2216645"/>
            <a:ext cx="6789487" cy="4524315"/>
          </a:xfrm>
          <a:prstGeom prst="rect">
            <a:avLst/>
          </a:prstGeom>
          <a:noFill/>
        </p:spPr>
        <p:txBody>
          <a:bodyPr wrap="none" rtlCol="0">
            <a:spAutoFit/>
          </a:bodyPr>
          <a:lstStyle/>
          <a:p>
            <a:pPr marL="285750" indent="-285750">
              <a:buFont typeface="Arial" panose="020B0604020202020204" pitchFamily="34" charset="0"/>
              <a:buChar char="•"/>
            </a:pPr>
            <a:r>
              <a:rPr lang="en-GB" sz="4800" dirty="0"/>
              <a:t>Defects</a:t>
            </a:r>
          </a:p>
          <a:p>
            <a:pPr marL="285750" indent="-285750">
              <a:buFont typeface="Arial" panose="020B0604020202020204" pitchFamily="34" charset="0"/>
              <a:buChar char="•"/>
            </a:pPr>
            <a:r>
              <a:rPr lang="en-GB" sz="4800" dirty="0"/>
              <a:t>Ever increasing dev times</a:t>
            </a:r>
          </a:p>
          <a:p>
            <a:pPr marL="285750" indent="-285750">
              <a:buFont typeface="Arial" panose="020B0604020202020204" pitchFamily="34" charset="0"/>
              <a:buChar char="•"/>
            </a:pPr>
            <a:r>
              <a:rPr lang="en-GB" sz="4800" dirty="0"/>
              <a:t>Afraid to change</a:t>
            </a:r>
          </a:p>
          <a:p>
            <a:pPr marL="285750" indent="-285750">
              <a:buFont typeface="Arial" panose="020B0604020202020204" pitchFamily="34" charset="0"/>
              <a:buChar char="•"/>
            </a:pPr>
            <a:r>
              <a:rPr lang="en-GB" sz="4800" dirty="0"/>
              <a:t>No reuse</a:t>
            </a:r>
          </a:p>
          <a:p>
            <a:pPr marL="285750" indent="-285750">
              <a:buFont typeface="Arial" panose="020B0604020202020204" pitchFamily="34" charset="0"/>
              <a:buChar char="•"/>
            </a:pPr>
            <a:r>
              <a:rPr lang="en-GB" sz="4800" dirty="0"/>
              <a:t>Unhappy developers</a:t>
            </a:r>
          </a:p>
          <a:p>
            <a:pPr marL="285750" indent="-285750">
              <a:buFont typeface="Arial" panose="020B0604020202020204" pitchFamily="34" charset="0"/>
              <a:buChar char="•"/>
            </a:pPr>
            <a:r>
              <a:rPr lang="en-GB" sz="4800" dirty="0"/>
              <a:t>Rewrites</a:t>
            </a:r>
          </a:p>
        </p:txBody>
      </p:sp>
    </p:spTree>
    <p:extLst>
      <p:ext uri="{BB962C8B-B14F-4D97-AF65-F5344CB8AC3E}">
        <p14:creationId xmlns:p14="http://schemas.microsoft.com/office/powerpoint/2010/main" val="3264519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051720" y="3634635"/>
            <a:ext cx="5544616" cy="3179491"/>
          </a:xfrm>
          <a:prstGeom prst="rect">
            <a:avLst/>
          </a:prstGeom>
        </p:spPr>
      </p:pic>
      <p:pic>
        <p:nvPicPr>
          <p:cNvPr id="11" name="Picture 10"/>
          <p:cNvPicPr>
            <a:picLocks noChangeAspect="1"/>
          </p:cNvPicPr>
          <p:nvPr/>
        </p:nvPicPr>
        <p:blipFill>
          <a:blip r:embed="rId4"/>
          <a:stretch>
            <a:fillRect/>
          </a:stretch>
        </p:blipFill>
        <p:spPr>
          <a:xfrm>
            <a:off x="2051720" y="1021949"/>
            <a:ext cx="5544616" cy="2642356"/>
          </a:xfrm>
          <a:prstGeom prst="rect">
            <a:avLst/>
          </a:prstGeom>
        </p:spPr>
      </p:pic>
      <p:sp>
        <p:nvSpPr>
          <p:cNvPr id="12" name="Folded Corner 11"/>
          <p:cNvSpPr/>
          <p:nvPr/>
        </p:nvSpPr>
        <p:spPr>
          <a:xfrm>
            <a:off x="2885241" y="2390540"/>
            <a:ext cx="837214" cy="432048"/>
          </a:xfrm>
          <a:prstGeom prst="foldedCorne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200" dirty="0">
                <a:latin typeface="Consolas" panose="020B0609020204030204" pitchFamily="49" charset="0"/>
                <a:cs typeface="Consolas" panose="020B0609020204030204" pitchFamily="49" charset="0"/>
              </a:rPr>
              <a:t>Func1()</a:t>
            </a:r>
          </a:p>
        </p:txBody>
      </p:sp>
      <p:sp>
        <p:nvSpPr>
          <p:cNvPr id="15" name="Folded Corner 14"/>
          <p:cNvSpPr/>
          <p:nvPr/>
        </p:nvSpPr>
        <p:spPr>
          <a:xfrm>
            <a:off x="5534986" y="3038612"/>
            <a:ext cx="837214" cy="432048"/>
          </a:xfrm>
          <a:prstGeom prst="foldedCorne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200" dirty="0">
                <a:latin typeface="Consolas" panose="020B0609020204030204" pitchFamily="49" charset="0"/>
                <a:cs typeface="Consolas" panose="020B0609020204030204" pitchFamily="49" charset="0"/>
              </a:rPr>
              <a:t>Func2()</a:t>
            </a:r>
          </a:p>
        </p:txBody>
      </p:sp>
      <p:sp>
        <p:nvSpPr>
          <p:cNvPr id="16" name="Folded Corner 15"/>
          <p:cNvSpPr/>
          <p:nvPr/>
        </p:nvSpPr>
        <p:spPr>
          <a:xfrm>
            <a:off x="3597544" y="2996952"/>
            <a:ext cx="837214" cy="432048"/>
          </a:xfrm>
          <a:prstGeom prst="foldedCorne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200" dirty="0">
                <a:latin typeface="Consolas" panose="020B0609020204030204" pitchFamily="49" charset="0"/>
                <a:cs typeface="Consolas" panose="020B0609020204030204" pitchFamily="49" charset="0"/>
              </a:rPr>
              <a:t>Func3()</a:t>
            </a:r>
          </a:p>
        </p:txBody>
      </p:sp>
      <p:sp>
        <p:nvSpPr>
          <p:cNvPr id="17" name="Folded Corner 16"/>
          <p:cNvSpPr/>
          <p:nvPr/>
        </p:nvSpPr>
        <p:spPr>
          <a:xfrm>
            <a:off x="5325801" y="2390540"/>
            <a:ext cx="837214" cy="432048"/>
          </a:xfrm>
          <a:prstGeom prst="foldedCorne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200" dirty="0">
                <a:latin typeface="Consolas" panose="020B0609020204030204" pitchFamily="49" charset="0"/>
                <a:cs typeface="Consolas" panose="020B0609020204030204" pitchFamily="49" charset="0"/>
              </a:rPr>
              <a:t>Func4()</a:t>
            </a:r>
          </a:p>
        </p:txBody>
      </p:sp>
      <p:sp>
        <p:nvSpPr>
          <p:cNvPr id="19" name="Folded Corner 18"/>
          <p:cNvSpPr/>
          <p:nvPr/>
        </p:nvSpPr>
        <p:spPr>
          <a:xfrm>
            <a:off x="4160424" y="2390540"/>
            <a:ext cx="805272" cy="432048"/>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200" dirty="0">
                <a:latin typeface="Consolas" panose="020B0609020204030204" pitchFamily="49" charset="0"/>
                <a:cs typeface="Consolas" panose="020B0609020204030204" pitchFamily="49" charset="0"/>
              </a:rPr>
              <a:t>var1</a:t>
            </a:r>
          </a:p>
        </p:txBody>
      </p:sp>
      <p:sp>
        <p:nvSpPr>
          <p:cNvPr id="20" name="Folded Corner 19"/>
          <p:cNvSpPr/>
          <p:nvPr/>
        </p:nvSpPr>
        <p:spPr>
          <a:xfrm>
            <a:off x="4605656" y="2996952"/>
            <a:ext cx="758366" cy="432048"/>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200" dirty="0">
                <a:latin typeface="Consolas" panose="020B0609020204030204" pitchFamily="49" charset="0"/>
                <a:cs typeface="Consolas" panose="020B0609020204030204" pitchFamily="49" charset="0"/>
              </a:rPr>
              <a:t>var2</a:t>
            </a:r>
          </a:p>
        </p:txBody>
      </p:sp>
      <p:sp>
        <p:nvSpPr>
          <p:cNvPr id="21" name="Folded Corner 20"/>
          <p:cNvSpPr/>
          <p:nvPr/>
        </p:nvSpPr>
        <p:spPr>
          <a:xfrm>
            <a:off x="2701123" y="3062813"/>
            <a:ext cx="643753" cy="432048"/>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200" dirty="0">
                <a:latin typeface="Consolas" panose="020B0609020204030204" pitchFamily="49" charset="0"/>
                <a:cs typeface="Consolas" panose="020B0609020204030204" pitchFamily="49" charset="0"/>
              </a:rPr>
              <a:t>var3</a:t>
            </a:r>
          </a:p>
        </p:txBody>
      </p:sp>
    </p:spTree>
    <p:extLst>
      <p:ext uri="{BB962C8B-B14F-4D97-AF65-F5344CB8AC3E}">
        <p14:creationId xmlns:p14="http://schemas.microsoft.com/office/powerpoint/2010/main" val="428624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5.55556E-7 3.33333E-6 L 0.00017 -0.20648 " pathEditMode="relative" rAng="0" ptsTypes="AA">
                                      <p:cBhvr>
                                        <p:cTn id="6" dur="1000" fill="hold"/>
                                        <p:tgtEl>
                                          <p:spTgt spid="11"/>
                                        </p:tgtEl>
                                        <p:attrNameLst>
                                          <p:attrName>ppt_x</p:attrName>
                                          <p:attrName>ppt_y</p:attrName>
                                        </p:attrNameLst>
                                      </p:cBhvr>
                                      <p:rCtr x="0" y="-10324"/>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19" grpId="0" animBg="1"/>
      <p:bldP spid="20" grpId="0" animBg="1"/>
      <p:bldP spid="21" grpId="0" animBg="1"/>
    </p:bldLst>
  </p:timing>
</p:sld>
</file>

<file path=ppt/theme/theme1.xml><?xml version="1.0" encoding="utf-8"?>
<a:theme xmlns:a="http://schemas.openxmlformats.org/drawingml/2006/main" name="Office Them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7918</TotalTime>
  <Words>961</Words>
  <Application>Microsoft Office PowerPoint</Application>
  <PresentationFormat>On-screen Show (4:3)</PresentationFormat>
  <Paragraphs>191</Paragraphs>
  <Slides>23</Slides>
  <Notes>21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Bebas Neue</vt:lpstr>
      <vt:lpstr>Calibri</vt:lpstr>
      <vt:lpstr>Candara</vt:lpstr>
      <vt:lpstr>Cantarell</vt:lpstr>
      <vt:lpstr>Consolas</vt:lpstr>
      <vt:lpstr>Lobster Two</vt:lpstr>
      <vt:lpstr>Titillium</vt:lpstr>
      <vt:lpstr>Wingdings</vt:lpstr>
      <vt:lpstr>Office Theme</vt:lpstr>
      <vt:lpstr>PowerPoint Presentation</vt:lpstr>
      <vt:lpstr>PowerPoint Presentation</vt:lpstr>
      <vt:lpstr>Why Projects Fail</vt:lpstr>
      <vt:lpstr>Fail For Technical Reasons</vt:lpstr>
      <vt:lpstr>PowerPoint Presentation</vt:lpstr>
      <vt:lpstr>PowerPoint Presentation</vt:lpstr>
      <vt:lpstr>PowerPoint Presentation</vt:lpstr>
      <vt:lpstr>PowerPoint Presentation</vt:lpstr>
      <vt:lpstr>PowerPoint Presentation</vt:lpstr>
      <vt:lpstr>Characteristics of Good Design</vt:lpstr>
      <vt:lpstr>Levels of Design</vt:lpstr>
      <vt:lpstr>PowerPoint Presentation</vt:lpstr>
      <vt:lpstr>PowerPoint Presentation</vt:lpstr>
      <vt:lpstr>PowerPoint Presentation</vt:lpstr>
      <vt:lpstr>PowerPoint Presentation</vt:lpstr>
      <vt:lpstr>PowerPoint Presentation</vt:lpstr>
      <vt:lpstr>PowerPoint Presentation</vt:lpstr>
      <vt:lpstr>Reviews</vt:lpstr>
      <vt:lpstr>Group learning</vt:lpstr>
      <vt:lpstr>Project Management</vt:lpstr>
      <vt:lpstr>Conclusion</vt:lpstr>
      <vt:lpstr>PowerPoint Presentation</vt:lpstr>
      <vt:lpstr>PowerPoint Presentation</vt:lpstr>
    </vt:vector>
  </TitlesOfParts>
  <Company>Hymans Robertson LLP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Keith Harrison</dc:creator>
  <cp:lastModifiedBy>Keith Harrison</cp:lastModifiedBy>
  <cp:revision>218</cp:revision>
  <dcterms:created xsi:type="dcterms:W3CDTF">2013-12-31T11:45:03Z</dcterms:created>
  <dcterms:modified xsi:type="dcterms:W3CDTF">2018-07-27T12:49:49Z</dcterms:modified>
</cp:coreProperties>
</file>